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6" r:id="rId5"/>
  </p:sldMasterIdLst>
  <p:notesMasterIdLst>
    <p:notesMasterId r:id="rId26"/>
  </p:notesMasterIdLst>
  <p:handoutMasterIdLst>
    <p:handoutMasterId r:id="rId27"/>
  </p:handoutMasterIdLst>
  <p:sldIdLst>
    <p:sldId id="2886" r:id="rId6"/>
    <p:sldId id="655" r:id="rId7"/>
    <p:sldId id="737" r:id="rId8"/>
    <p:sldId id="2691" r:id="rId9"/>
    <p:sldId id="2887" r:id="rId10"/>
    <p:sldId id="2888" r:id="rId11"/>
    <p:sldId id="2889" r:id="rId12"/>
    <p:sldId id="658" r:id="rId13"/>
    <p:sldId id="431" r:id="rId14"/>
    <p:sldId id="367" r:id="rId15"/>
    <p:sldId id="2890" r:id="rId16"/>
    <p:sldId id="722" r:id="rId17"/>
    <p:sldId id="2891" r:id="rId18"/>
    <p:sldId id="2892" r:id="rId19"/>
    <p:sldId id="2893" r:id="rId20"/>
    <p:sldId id="2894" r:id="rId21"/>
    <p:sldId id="2895" r:id="rId22"/>
    <p:sldId id="2896" r:id="rId23"/>
    <p:sldId id="2897" r:id="rId24"/>
    <p:sldId id="713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0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pson, Andrea Z." initials="TAZ" lastIdx="3" clrIdx="0">
    <p:extLst>
      <p:ext uri="{19B8F6BF-5375-455C-9EA6-DF929625EA0E}">
        <p15:presenceInfo xmlns:p15="http://schemas.microsoft.com/office/powerpoint/2012/main" userId="S-1-5-21-1786704334-1080620903-3496478664-75178" providerId="AD"/>
      </p:ext>
    </p:extLst>
  </p:cmAuthor>
  <p:cmAuthor id="2" name="Allen, Nicole" initials="AN" lastIdx="18" clrIdx="1">
    <p:extLst>
      <p:ext uri="{19B8F6BF-5375-455C-9EA6-DF929625EA0E}">
        <p15:presenceInfo xmlns:p15="http://schemas.microsoft.com/office/powerpoint/2012/main" userId="S-1-5-21-1786704334-1080620903-3496478664-125187" providerId="AD"/>
      </p:ext>
    </p:extLst>
  </p:cmAuthor>
  <p:cmAuthor id="3" name="Flores, Matthew" initials="FM" lastIdx="24" clrIdx="2">
    <p:extLst>
      <p:ext uri="{19B8F6BF-5375-455C-9EA6-DF929625EA0E}">
        <p15:presenceInfo xmlns:p15="http://schemas.microsoft.com/office/powerpoint/2012/main" userId="S-1-5-21-1786704334-1080620903-3496478664-62308" providerId="AD"/>
      </p:ext>
    </p:extLst>
  </p:cmAuthor>
  <p:cmAuthor id="4" name="Shields, Connor B." initials="SCB" lastIdx="32" clrIdx="3">
    <p:extLst>
      <p:ext uri="{19B8F6BF-5375-455C-9EA6-DF929625EA0E}">
        <p15:presenceInfo xmlns:p15="http://schemas.microsoft.com/office/powerpoint/2012/main" userId="S::CBShields@trcsolutions.com::65b4bef5-486c-4fb9-bc60-7256ccf6010d" providerId="AD"/>
      </p:ext>
    </p:extLst>
  </p:cmAuthor>
  <p:cmAuthor id="5" name="Christie, Matthew" initials="CM" lastIdx="59" clrIdx="4">
    <p:extLst>
      <p:ext uri="{19B8F6BF-5375-455C-9EA6-DF929625EA0E}">
        <p15:presenceInfo xmlns:p15="http://schemas.microsoft.com/office/powerpoint/2012/main" userId="S::MChristie@trcsolutions.com::55baf958-48ae-4bd9-bfc8-283aedf8fa11" providerId="AD"/>
      </p:ext>
    </p:extLst>
  </p:cmAuthor>
  <p:cmAuthor id="6" name="Beaulieu, Dave" initials="BD" lastIdx="1" clrIdx="5">
    <p:extLst>
      <p:ext uri="{19B8F6BF-5375-455C-9EA6-DF929625EA0E}">
        <p15:presenceInfo xmlns:p15="http://schemas.microsoft.com/office/powerpoint/2012/main" userId="S::DBeaulieu@trcsolutions.com::ec41eeb7-d861-425f-befd-4ba6ca8d2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A3998F"/>
    <a:srgbClr val="4C8C2B"/>
    <a:srgbClr val="A8BBC6"/>
    <a:srgbClr val="AFCCA9"/>
    <a:srgbClr val="CDC8C2"/>
    <a:srgbClr val="C3BEB8"/>
    <a:srgbClr val="FF00FF"/>
    <a:srgbClr val="004B87"/>
    <a:srgbClr val="653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D02DF-1505-435F-825F-F8B85A83DCA5}" v="678" dt="2023-01-20T00:59:17.0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644" y="78"/>
      </p:cViewPr>
      <p:guideLst>
        <p:guide orient="horz" pos="6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08" y="111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e, Matthew" userId="f17bdee12942c791" providerId="OrgId" clId="{4E7E4D0D-D2AE-45AE-B997-81BCBF7B5600}"/>
    <pc:docChg chg="undo redo custSel addSld delSld modSld sldOrd">
      <pc:chgData name="Christie, Matthew" userId="f17bdee12942c791" providerId="OrgId" clId="{4E7E4D0D-D2AE-45AE-B997-81BCBF7B5600}" dt="2019-09-03T23:56:17.313" v="19879" actId="403"/>
      <pc:docMkLst>
        <pc:docMk/>
      </pc:docMkLst>
      <pc:sldChg chg="modSp">
        <pc:chgData name="Christie, Matthew" userId="f17bdee12942c791" providerId="OrgId" clId="{4E7E4D0D-D2AE-45AE-B997-81BCBF7B5600}" dt="2019-08-30T15:59:06.812" v="10" actId="20577"/>
        <pc:sldMkLst>
          <pc:docMk/>
          <pc:sldMk cId="852207401" sldId="383"/>
        </pc:sldMkLst>
        <pc:spChg chg="mod">
          <ac:chgData name="Christie, Matthew" userId="f17bdee12942c791" providerId="OrgId" clId="{4E7E4D0D-D2AE-45AE-B997-81BCBF7B5600}" dt="2019-08-30T15:59:06.812" v="10" actId="20577"/>
          <ac:spMkLst>
            <pc:docMk/>
            <pc:sldMk cId="852207401" sldId="383"/>
            <ac:spMk id="3" creationId="{00000000-0000-0000-0000-000000000000}"/>
          </ac:spMkLst>
        </pc:spChg>
      </pc:sldChg>
      <pc:sldChg chg="modSp">
        <pc:chgData name="Christie, Matthew" userId="f17bdee12942c791" providerId="OrgId" clId="{4E7E4D0D-D2AE-45AE-B997-81BCBF7B5600}" dt="2019-09-03T22:47:15.719" v="14342" actId="20577"/>
        <pc:sldMkLst>
          <pc:docMk/>
          <pc:sldMk cId="3409742916" sldId="655"/>
        </pc:sldMkLst>
        <pc:spChg chg="mod">
          <ac:chgData name="Christie, Matthew" userId="f17bdee12942c791" providerId="OrgId" clId="{4E7E4D0D-D2AE-45AE-B997-81BCBF7B5600}" dt="2019-09-03T22:47:15.719" v="14342" actId="20577"/>
          <ac:spMkLst>
            <pc:docMk/>
            <pc:sldMk cId="3409742916" sldId="655"/>
            <ac:spMk id="3" creationId="{B57FB5F0-EB6F-4DF4-B7CC-D8DAB7AF8070}"/>
          </ac:spMkLst>
        </pc:spChg>
      </pc:sldChg>
      <pc:sldChg chg="add del modNotesTx">
        <pc:chgData name="Christie, Matthew" userId="f17bdee12942c791" providerId="OrgId" clId="{4E7E4D0D-D2AE-45AE-B997-81BCBF7B5600}" dt="2019-08-30T16:03:45.437" v="51" actId="20577"/>
        <pc:sldMkLst>
          <pc:docMk/>
          <pc:sldMk cId="976588600" sldId="659"/>
        </pc:sldMkLst>
      </pc:sldChg>
      <pc:sldChg chg="modNotesTx">
        <pc:chgData name="Christie, Matthew" userId="f17bdee12942c791" providerId="OrgId" clId="{4E7E4D0D-D2AE-45AE-B997-81BCBF7B5600}" dt="2019-08-30T16:04:17.959" v="157" actId="20577"/>
        <pc:sldMkLst>
          <pc:docMk/>
          <pc:sldMk cId="2739597134" sldId="660"/>
        </pc:sldMkLst>
      </pc:sldChg>
      <pc:sldChg chg="modSp modNotesTx">
        <pc:chgData name="Christie, Matthew" userId="f17bdee12942c791" providerId="OrgId" clId="{4E7E4D0D-D2AE-45AE-B997-81BCBF7B5600}" dt="2019-08-30T16:48:54.963" v="1915" actId="20577"/>
        <pc:sldMkLst>
          <pc:docMk/>
          <pc:sldMk cId="1935310237" sldId="661"/>
        </pc:sldMkLst>
        <pc:spChg chg="mod">
          <ac:chgData name="Christie, Matthew" userId="f17bdee12942c791" providerId="OrgId" clId="{4E7E4D0D-D2AE-45AE-B997-81BCBF7B5600}" dt="2019-08-30T16:48:54.963" v="1915" actId="20577"/>
          <ac:spMkLst>
            <pc:docMk/>
            <pc:sldMk cId="1935310237" sldId="661"/>
            <ac:spMk id="2" creationId="{60B59A7F-AFF7-41B9-922C-DB3A1560A4CC}"/>
          </ac:spMkLst>
        </pc:spChg>
      </pc:sldChg>
      <pc:sldChg chg="modSp">
        <pc:chgData name="Christie, Matthew" userId="f17bdee12942c791" providerId="OrgId" clId="{4E7E4D0D-D2AE-45AE-B997-81BCBF7B5600}" dt="2019-09-03T19:43:05.750" v="13370" actId="114"/>
        <pc:sldMkLst>
          <pc:docMk/>
          <pc:sldMk cId="1638553700" sldId="662"/>
        </pc:sldMkLst>
        <pc:spChg chg="mod">
          <ac:chgData name="Christie, Matthew" userId="f17bdee12942c791" providerId="OrgId" clId="{4E7E4D0D-D2AE-45AE-B997-81BCBF7B5600}" dt="2019-09-03T19:43:05.750" v="13370" actId="114"/>
          <ac:spMkLst>
            <pc:docMk/>
            <pc:sldMk cId="1638553700" sldId="662"/>
            <ac:spMk id="14" creationId="{A2541A3D-C6C4-426A-A3F4-C89EB0043986}"/>
          </ac:spMkLst>
        </pc:spChg>
        <pc:picChg chg="mod">
          <ac:chgData name="Christie, Matthew" userId="f17bdee12942c791" providerId="OrgId" clId="{4E7E4D0D-D2AE-45AE-B997-81BCBF7B5600}" dt="2019-09-03T19:42:58.452" v="13368" actId="14100"/>
          <ac:picMkLst>
            <pc:docMk/>
            <pc:sldMk cId="1638553700" sldId="662"/>
            <ac:picMk id="1026" creationId="{BD4A342D-2830-4A4C-915A-8B8B43DA42DD}"/>
          </ac:picMkLst>
        </pc:picChg>
      </pc:sldChg>
      <pc:sldChg chg="modSp ord">
        <pc:chgData name="Christie, Matthew" userId="f17bdee12942c791" providerId="OrgId" clId="{4E7E4D0D-D2AE-45AE-B997-81BCBF7B5600}" dt="2019-09-03T13:01:35.155" v="5307" actId="1035"/>
        <pc:sldMkLst>
          <pc:docMk/>
          <pc:sldMk cId="1395003472" sldId="668"/>
        </pc:sldMkLst>
        <pc:spChg chg="mod">
          <ac:chgData name="Christie, Matthew" userId="f17bdee12942c791" providerId="OrgId" clId="{4E7E4D0D-D2AE-45AE-B997-81BCBF7B5600}" dt="2019-09-03T13:01:35.155" v="5307" actId="1035"/>
          <ac:spMkLst>
            <pc:docMk/>
            <pc:sldMk cId="1395003472" sldId="668"/>
            <ac:spMk id="2" creationId="{CD7D11CA-156D-4CE7-91BB-0ECC6F3FC209}"/>
          </ac:spMkLst>
        </pc:spChg>
      </pc:sldChg>
      <pc:sldChg chg="addSp delSp modSp add">
        <pc:chgData name="Christie, Matthew" userId="f17bdee12942c791" providerId="OrgId" clId="{4E7E4D0D-D2AE-45AE-B997-81BCBF7B5600}" dt="2019-09-03T19:49:10.731" v="13622" actId="403"/>
        <pc:sldMkLst>
          <pc:docMk/>
          <pc:sldMk cId="2240306730" sldId="670"/>
        </pc:sldMkLst>
        <pc:spChg chg="mod">
          <ac:chgData name="Christie, Matthew" userId="f17bdee12942c791" providerId="OrgId" clId="{4E7E4D0D-D2AE-45AE-B997-81BCBF7B5600}" dt="2019-09-03T19:43:13.357" v="13371" actId="6549"/>
          <ac:spMkLst>
            <pc:docMk/>
            <pc:sldMk cId="2240306730" sldId="670"/>
            <ac:spMk id="2" creationId="{7A7DD9DC-5C4E-450F-A056-63780C33D4CB}"/>
          </ac:spMkLst>
        </pc:spChg>
        <pc:spChg chg="mod">
          <ac:chgData name="Christie, Matthew" userId="f17bdee12942c791" providerId="OrgId" clId="{4E7E4D0D-D2AE-45AE-B997-81BCBF7B5600}" dt="2019-09-03T19:49:10.731" v="13622" actId="403"/>
          <ac:spMkLst>
            <pc:docMk/>
            <pc:sldMk cId="2240306730" sldId="670"/>
            <ac:spMk id="3" creationId="{955FB780-A38D-490F-A4D3-EA3F86BB3BA5}"/>
          </ac:spMkLst>
        </pc:spChg>
        <pc:picChg chg="add mod">
          <ac:chgData name="Christie, Matthew" userId="f17bdee12942c791" providerId="OrgId" clId="{4E7E4D0D-D2AE-45AE-B997-81BCBF7B5600}" dt="2019-09-03T19:42:13.212" v="13346" actId="1076"/>
          <ac:picMkLst>
            <pc:docMk/>
            <pc:sldMk cId="2240306730" sldId="670"/>
            <ac:picMk id="1026" creationId="{A4850F47-B843-4DD2-890D-E3B4DABA0F96}"/>
          </ac:picMkLst>
        </pc:picChg>
        <pc:picChg chg="mod">
          <ac:chgData name="Christie, Matthew" userId="f17bdee12942c791" providerId="OrgId" clId="{4E7E4D0D-D2AE-45AE-B997-81BCBF7B5600}" dt="2019-08-30T16:49:52.840" v="1918" actId="1076"/>
          <ac:picMkLst>
            <pc:docMk/>
            <pc:sldMk cId="2240306730" sldId="670"/>
            <ac:picMk id="8196" creationId="{DC6BF7D5-D134-49AA-A322-CABFCAD9417C}"/>
          </ac:picMkLst>
        </pc:picChg>
        <pc:picChg chg="del">
          <ac:chgData name="Christie, Matthew" userId="f17bdee12942c791" providerId="OrgId" clId="{4E7E4D0D-D2AE-45AE-B997-81BCBF7B5600}" dt="2019-09-03T19:48:47.455" v="13615"/>
          <ac:picMkLst>
            <pc:docMk/>
            <pc:sldMk cId="2240306730" sldId="670"/>
            <ac:picMk id="8202" creationId="{CD95C714-C485-4835-A21D-7F0164342CA9}"/>
          </ac:picMkLst>
        </pc:picChg>
        <pc:picChg chg="del mod">
          <ac:chgData name="Christie, Matthew" userId="f17bdee12942c791" providerId="OrgId" clId="{4E7E4D0D-D2AE-45AE-B997-81BCBF7B5600}" dt="2019-09-02T15:51:33.747" v="5210" actId="478"/>
          <ac:picMkLst>
            <pc:docMk/>
            <pc:sldMk cId="2240306730" sldId="670"/>
            <ac:picMk id="8204" creationId="{5AEA4313-53D5-46F8-911D-06CAE62DDBD5}"/>
          </ac:picMkLst>
        </pc:picChg>
      </pc:sldChg>
      <pc:sldChg chg="add">
        <pc:chgData name="Christie, Matthew" userId="f17bdee12942c791" providerId="OrgId" clId="{4E7E4D0D-D2AE-45AE-B997-81BCBF7B5600}" dt="2019-09-03T19:58:42.988" v="13670"/>
        <pc:sldMkLst>
          <pc:docMk/>
          <pc:sldMk cId="386104049" sldId="680"/>
        </pc:sldMkLst>
      </pc:sldChg>
      <pc:sldChg chg="delSp modSp add">
        <pc:chgData name="Christie, Matthew" userId="f17bdee12942c791" providerId="OrgId" clId="{4E7E4D0D-D2AE-45AE-B997-81BCBF7B5600}" dt="2019-09-02T14:33:42.867" v="2479" actId="20578"/>
        <pc:sldMkLst>
          <pc:docMk/>
          <pc:sldMk cId="3104944776" sldId="683"/>
        </pc:sldMkLst>
        <pc:spChg chg="mod">
          <ac:chgData name="Christie, Matthew" userId="f17bdee12942c791" providerId="OrgId" clId="{4E7E4D0D-D2AE-45AE-B997-81BCBF7B5600}" dt="2019-08-30T16:52:16.987" v="1964" actId="20577"/>
          <ac:spMkLst>
            <pc:docMk/>
            <pc:sldMk cId="3104944776" sldId="683"/>
            <ac:spMk id="2" creationId="{7A7DD9DC-5C4E-450F-A056-63780C33D4CB}"/>
          </ac:spMkLst>
        </pc:spChg>
        <pc:spChg chg="mod">
          <ac:chgData name="Christie, Matthew" userId="f17bdee12942c791" providerId="OrgId" clId="{4E7E4D0D-D2AE-45AE-B997-81BCBF7B5600}" dt="2019-09-02T14:33:42.867" v="2479" actId="20578"/>
          <ac:spMkLst>
            <pc:docMk/>
            <pc:sldMk cId="3104944776" sldId="683"/>
            <ac:spMk id="3" creationId="{955FB780-A38D-490F-A4D3-EA3F86BB3BA5}"/>
          </ac:spMkLst>
        </pc:spChg>
        <pc:picChg chg="del">
          <ac:chgData name="Christie, Matthew" userId="f17bdee12942c791" providerId="OrgId" clId="{4E7E4D0D-D2AE-45AE-B997-81BCBF7B5600}" dt="2019-08-30T16:59:23.197" v="2401" actId="478"/>
          <ac:picMkLst>
            <pc:docMk/>
            <pc:sldMk cId="3104944776" sldId="683"/>
            <ac:picMk id="8194" creationId="{F1CBAC0E-6194-4AD1-BE6C-794B2ABC2151}"/>
          </ac:picMkLst>
        </pc:picChg>
        <pc:picChg chg="del">
          <ac:chgData name="Christie, Matthew" userId="f17bdee12942c791" providerId="OrgId" clId="{4E7E4D0D-D2AE-45AE-B997-81BCBF7B5600}" dt="2019-08-30T16:59:23.965" v="2402" actId="478"/>
          <ac:picMkLst>
            <pc:docMk/>
            <pc:sldMk cId="3104944776" sldId="683"/>
            <ac:picMk id="8196" creationId="{DC6BF7D5-D134-49AA-A322-CABFCAD9417C}"/>
          </ac:picMkLst>
        </pc:picChg>
        <pc:picChg chg="del">
          <ac:chgData name="Christie, Matthew" userId="f17bdee12942c791" providerId="OrgId" clId="{4E7E4D0D-D2AE-45AE-B997-81BCBF7B5600}" dt="2019-08-30T16:59:24.389" v="2403" actId="478"/>
          <ac:picMkLst>
            <pc:docMk/>
            <pc:sldMk cId="3104944776" sldId="683"/>
            <ac:picMk id="8198" creationId="{746CB780-F171-403D-9623-E3B46AD9A6B4}"/>
          </ac:picMkLst>
        </pc:picChg>
        <pc:picChg chg="del">
          <ac:chgData name="Christie, Matthew" userId="f17bdee12942c791" providerId="OrgId" clId="{4E7E4D0D-D2AE-45AE-B997-81BCBF7B5600}" dt="2019-08-30T16:59:26.266" v="2405" actId="478"/>
          <ac:picMkLst>
            <pc:docMk/>
            <pc:sldMk cId="3104944776" sldId="683"/>
            <ac:picMk id="8202" creationId="{CD95C714-C485-4835-A21D-7F0164342CA9}"/>
          </ac:picMkLst>
        </pc:picChg>
        <pc:picChg chg="del">
          <ac:chgData name="Christie, Matthew" userId="f17bdee12942c791" providerId="OrgId" clId="{4E7E4D0D-D2AE-45AE-B997-81BCBF7B5600}" dt="2019-08-30T16:59:24.867" v="2404" actId="478"/>
          <ac:picMkLst>
            <pc:docMk/>
            <pc:sldMk cId="3104944776" sldId="683"/>
            <ac:picMk id="8204" creationId="{5AEA4313-53D5-46F8-911D-06CAE62DDBD5}"/>
          </ac:picMkLst>
        </pc:picChg>
      </pc:sldChg>
      <pc:sldChg chg="addSp delSp modSp add modNotesTx">
        <pc:chgData name="Christie, Matthew" userId="f17bdee12942c791" providerId="OrgId" clId="{4E7E4D0D-D2AE-45AE-B997-81BCBF7B5600}" dt="2019-09-02T15:45:47.150" v="4850" actId="1036"/>
        <pc:sldMkLst>
          <pc:docMk/>
          <pc:sldMk cId="3425659514" sldId="684"/>
        </pc:sldMkLst>
        <pc:spChg chg="mod">
          <ac:chgData name="Christie, Matthew" userId="f17bdee12942c791" providerId="OrgId" clId="{4E7E4D0D-D2AE-45AE-B997-81BCBF7B5600}" dt="2019-09-02T14:35:19.955" v="2529" actId="20577"/>
          <ac:spMkLst>
            <pc:docMk/>
            <pc:sldMk cId="3425659514" sldId="684"/>
            <ac:spMk id="2" creationId="{7A7DD9DC-5C4E-450F-A056-63780C33D4CB}"/>
          </ac:spMkLst>
        </pc:spChg>
        <pc:spChg chg="del mod">
          <ac:chgData name="Christie, Matthew" userId="f17bdee12942c791" providerId="OrgId" clId="{4E7E4D0D-D2AE-45AE-B997-81BCBF7B5600}" dt="2019-09-02T14:53:13.288" v="3222" actId="478"/>
          <ac:spMkLst>
            <pc:docMk/>
            <pc:sldMk cId="3425659514" sldId="684"/>
            <ac:spMk id="3" creationId="{955FB780-A38D-490F-A4D3-EA3F86BB3BA5}"/>
          </ac:spMkLst>
        </pc:spChg>
        <pc:spChg chg="add del mod">
          <ac:chgData name="Christie, Matthew" userId="f17bdee12942c791" providerId="OrgId" clId="{4E7E4D0D-D2AE-45AE-B997-81BCBF7B5600}" dt="2019-09-02T14:53:16.329" v="3223" actId="478"/>
          <ac:spMkLst>
            <pc:docMk/>
            <pc:sldMk cId="3425659514" sldId="684"/>
            <ac:spMk id="7" creationId="{299CEEBF-7432-4BC6-86EF-3C9991164108}"/>
          </ac:spMkLst>
        </pc:spChg>
        <pc:graphicFrameChg chg="add mod modGraphic">
          <ac:chgData name="Christie, Matthew" userId="f17bdee12942c791" providerId="OrgId" clId="{4E7E4D0D-D2AE-45AE-B997-81BCBF7B5600}" dt="2019-09-02T15:45:47.150" v="4850" actId="1036"/>
          <ac:graphicFrameMkLst>
            <pc:docMk/>
            <pc:sldMk cId="3425659514" sldId="684"/>
            <ac:graphicFrameMk id="4" creationId="{2EB265A2-4E85-491B-ACE4-7D6491E7F03F}"/>
          </ac:graphicFrameMkLst>
        </pc:graphicFrameChg>
        <pc:picChg chg="add mod">
          <ac:chgData name="Christie, Matthew" userId="f17bdee12942c791" providerId="OrgId" clId="{4E7E4D0D-D2AE-45AE-B997-81BCBF7B5600}" dt="2019-09-02T15:45:47.150" v="4850" actId="1036"/>
          <ac:picMkLst>
            <pc:docMk/>
            <pc:sldMk cId="3425659514" sldId="684"/>
            <ac:picMk id="8" creationId="{93B4A5EB-0B15-47EF-A496-C494BCB47926}"/>
          </ac:picMkLst>
        </pc:picChg>
      </pc:sldChg>
      <pc:sldChg chg="addSp delSp modSp add modNotesTx">
        <pc:chgData name="Christie, Matthew" userId="f17bdee12942c791" providerId="OrgId" clId="{4E7E4D0D-D2AE-45AE-B997-81BCBF7B5600}" dt="2019-09-03T19:12:25.594" v="12867" actId="20577"/>
        <pc:sldMkLst>
          <pc:docMk/>
          <pc:sldMk cId="2182418450" sldId="685"/>
        </pc:sldMkLst>
        <pc:spChg chg="del">
          <ac:chgData name="Christie, Matthew" userId="f17bdee12942c791" providerId="OrgId" clId="{4E7E4D0D-D2AE-45AE-B997-81BCBF7B5600}" dt="2019-09-03T13:01:49.735" v="5309"/>
          <ac:spMkLst>
            <pc:docMk/>
            <pc:sldMk cId="2182418450" sldId="685"/>
            <ac:spMk id="2" creationId="{B955DC1B-8CE2-408C-AD67-0CFB6EC15C76}"/>
          </ac:spMkLst>
        </pc:spChg>
        <pc:spChg chg="del">
          <ac:chgData name="Christie, Matthew" userId="f17bdee12942c791" providerId="OrgId" clId="{4E7E4D0D-D2AE-45AE-B997-81BCBF7B5600}" dt="2019-09-03T13:01:49.735" v="5309"/>
          <ac:spMkLst>
            <pc:docMk/>
            <pc:sldMk cId="2182418450" sldId="685"/>
            <ac:spMk id="3" creationId="{C883632C-469D-49A8-8E41-01385775DA6C}"/>
          </ac:spMkLst>
        </pc:spChg>
        <pc:spChg chg="add mod">
          <ac:chgData name="Christie, Matthew" userId="f17bdee12942c791" providerId="OrgId" clId="{4E7E4D0D-D2AE-45AE-B997-81BCBF7B5600}" dt="2019-09-03T17:45:37.551" v="11794" actId="20577"/>
          <ac:spMkLst>
            <pc:docMk/>
            <pc:sldMk cId="2182418450" sldId="685"/>
            <ac:spMk id="4" creationId="{03B833DC-DAE4-4EC2-82CE-1D7057F4E963}"/>
          </ac:spMkLst>
        </pc:spChg>
        <pc:spChg chg="add del mod">
          <ac:chgData name="Christie, Matthew" userId="f17bdee12942c791" providerId="OrgId" clId="{4E7E4D0D-D2AE-45AE-B997-81BCBF7B5600}" dt="2019-09-03T13:03:46.729" v="5313" actId="478"/>
          <ac:spMkLst>
            <pc:docMk/>
            <pc:sldMk cId="2182418450" sldId="685"/>
            <ac:spMk id="5" creationId="{22113002-74A1-4FE9-AB2F-E3776D0708EF}"/>
          </ac:spMkLst>
        </pc:spChg>
        <pc:graphicFrameChg chg="add mod">
          <ac:chgData name="Christie, Matthew" userId="f17bdee12942c791" providerId="OrgId" clId="{4E7E4D0D-D2AE-45AE-B997-81BCBF7B5600}" dt="2019-09-03T19:12:25.594" v="12867" actId="20577"/>
          <ac:graphicFrameMkLst>
            <pc:docMk/>
            <pc:sldMk cId="2182418450" sldId="685"/>
            <ac:graphicFrameMk id="6" creationId="{F64C0F45-4A3D-4452-8375-D5CDCEAA40E5}"/>
          </ac:graphicFrameMkLst>
        </pc:graphicFrameChg>
      </pc:sldChg>
      <pc:sldChg chg="modSp add">
        <pc:chgData name="Christie, Matthew" userId="f17bdee12942c791" providerId="OrgId" clId="{4E7E4D0D-D2AE-45AE-B997-81BCBF7B5600}" dt="2019-09-03T23:15:04.818" v="16177" actId="20577"/>
        <pc:sldMkLst>
          <pc:docMk/>
          <pc:sldMk cId="445249577" sldId="687"/>
        </pc:sldMkLst>
        <pc:spChg chg="mod">
          <ac:chgData name="Christie, Matthew" userId="f17bdee12942c791" providerId="OrgId" clId="{4E7E4D0D-D2AE-45AE-B997-81BCBF7B5600}" dt="2019-09-03T23:15:04.818" v="16177" actId="20577"/>
          <ac:spMkLst>
            <pc:docMk/>
            <pc:sldMk cId="445249577" sldId="687"/>
            <ac:spMk id="3" creationId="{8892ACF4-FF83-4709-A03F-3B6EDE5F32FE}"/>
          </ac:spMkLst>
        </pc:spChg>
      </pc:sldChg>
      <pc:sldChg chg="addSp delSp modSp add">
        <pc:chgData name="Christie, Matthew" userId="f17bdee12942c791" providerId="OrgId" clId="{4E7E4D0D-D2AE-45AE-B997-81BCBF7B5600}" dt="2019-09-03T23:04:57.854" v="15628" actId="20577"/>
        <pc:sldMkLst>
          <pc:docMk/>
          <pc:sldMk cId="376606692" sldId="691"/>
        </pc:sldMkLst>
        <pc:spChg chg="mod">
          <ac:chgData name="Christie, Matthew" userId="f17bdee12942c791" providerId="OrgId" clId="{4E7E4D0D-D2AE-45AE-B997-81BCBF7B5600}" dt="2019-09-03T22:58:25.896" v="15197" actId="20577"/>
          <ac:spMkLst>
            <pc:docMk/>
            <pc:sldMk cId="376606692" sldId="691"/>
            <ac:spMk id="2" creationId="{03CD1673-E38E-45F9-AB55-284A911722C5}"/>
          </ac:spMkLst>
        </pc:spChg>
        <pc:spChg chg="add del mod">
          <ac:chgData name="Christie, Matthew" userId="f17bdee12942c791" providerId="OrgId" clId="{4E7E4D0D-D2AE-45AE-B997-81BCBF7B5600}" dt="2019-09-03T20:22:39.987" v="14218" actId="478"/>
          <ac:spMkLst>
            <pc:docMk/>
            <pc:sldMk cId="376606692" sldId="691"/>
            <ac:spMk id="3" creationId="{29120912-9D05-4DD1-84A0-5C517A84570B}"/>
          </ac:spMkLst>
        </pc:spChg>
        <pc:spChg chg="mod">
          <ac:chgData name="Christie, Matthew" userId="f17bdee12942c791" providerId="OrgId" clId="{4E7E4D0D-D2AE-45AE-B997-81BCBF7B5600}" dt="2019-09-03T20:18:46.678" v="13997" actId="207"/>
          <ac:spMkLst>
            <pc:docMk/>
            <pc:sldMk cId="376606692" sldId="691"/>
            <ac:spMk id="17" creationId="{A65902DA-E48A-4F38-8823-6704AC1EB5C6}"/>
          </ac:spMkLst>
        </pc:spChg>
        <pc:spChg chg="mod">
          <ac:chgData name="Christie, Matthew" userId="f17bdee12942c791" providerId="OrgId" clId="{4E7E4D0D-D2AE-45AE-B997-81BCBF7B5600}" dt="2019-09-03T20:18:23.951" v="13996" actId="207"/>
          <ac:spMkLst>
            <pc:docMk/>
            <pc:sldMk cId="376606692" sldId="691"/>
            <ac:spMk id="23" creationId="{13ED855E-05E7-40C1-B9C8-F82D1867BA9E}"/>
          </ac:spMkLst>
        </pc:spChg>
        <pc:spChg chg="mod">
          <ac:chgData name="Christie, Matthew" userId="f17bdee12942c791" providerId="OrgId" clId="{4E7E4D0D-D2AE-45AE-B997-81BCBF7B5600}" dt="2019-09-03T20:18:23.951" v="13996" actId="207"/>
          <ac:spMkLst>
            <pc:docMk/>
            <pc:sldMk cId="376606692" sldId="691"/>
            <ac:spMk id="25" creationId="{210A7941-7CC6-41F8-99D6-85C4FFFDF8AA}"/>
          </ac:spMkLst>
        </pc:spChg>
        <pc:spChg chg="mod">
          <ac:chgData name="Christie, Matthew" userId="f17bdee12942c791" providerId="OrgId" clId="{4E7E4D0D-D2AE-45AE-B997-81BCBF7B5600}" dt="2019-09-03T20:18:23.951" v="13996" actId="207"/>
          <ac:spMkLst>
            <pc:docMk/>
            <pc:sldMk cId="376606692" sldId="691"/>
            <ac:spMk id="27" creationId="{9CDADF06-D345-4713-B9C2-AE56021AA789}"/>
          </ac:spMkLst>
        </pc:spChg>
        <pc:spChg chg="add del mod">
          <ac:chgData name="Christie, Matthew" userId="f17bdee12942c791" providerId="OrgId" clId="{4E7E4D0D-D2AE-45AE-B997-81BCBF7B5600}" dt="2019-09-03T20:18:02.104" v="13993" actId="478"/>
          <ac:spMkLst>
            <pc:docMk/>
            <pc:sldMk cId="376606692" sldId="691"/>
            <ac:spMk id="29" creationId="{D412EF37-73EA-4055-BD12-FF9997414FCE}"/>
          </ac:spMkLst>
        </pc:spChg>
        <pc:spChg chg="add mod">
          <ac:chgData name="Christie, Matthew" userId="f17bdee12942c791" providerId="OrgId" clId="{4E7E4D0D-D2AE-45AE-B997-81BCBF7B5600}" dt="2019-09-03T22:47:51.693" v="14356" actId="14100"/>
          <ac:spMkLst>
            <pc:docMk/>
            <pc:sldMk cId="376606692" sldId="691"/>
            <ac:spMk id="30" creationId="{1FDA2C7F-A997-44A5-B4AD-413FDA2D93CA}"/>
          </ac:spMkLst>
        </pc:spChg>
        <pc:spChg chg="add mod">
          <ac:chgData name="Christie, Matthew" userId="f17bdee12942c791" providerId="OrgId" clId="{4E7E4D0D-D2AE-45AE-B997-81BCBF7B5600}" dt="2019-09-03T20:23:28.669" v="14231" actId="1076"/>
          <ac:spMkLst>
            <pc:docMk/>
            <pc:sldMk cId="376606692" sldId="691"/>
            <ac:spMk id="33" creationId="{B3EC2D36-F354-49FD-BD27-C57E1A90295E}"/>
          </ac:spMkLst>
        </pc:spChg>
        <pc:spChg chg="add mod">
          <ac:chgData name="Christie, Matthew" userId="f17bdee12942c791" providerId="OrgId" clId="{4E7E4D0D-D2AE-45AE-B997-81BCBF7B5600}" dt="2019-09-03T23:04:57.854" v="15628" actId="20577"/>
          <ac:spMkLst>
            <pc:docMk/>
            <pc:sldMk cId="376606692" sldId="691"/>
            <ac:spMk id="35" creationId="{5487A873-B635-41D8-A5BB-AECCC0AE1658}"/>
          </ac:spMkLst>
        </pc:spChg>
        <pc:spChg chg="add del mod">
          <ac:chgData name="Christie, Matthew" userId="f17bdee12942c791" providerId="OrgId" clId="{4E7E4D0D-D2AE-45AE-B997-81BCBF7B5600}" dt="2019-09-03T20:22:45.798" v="14219" actId="478"/>
          <ac:spMkLst>
            <pc:docMk/>
            <pc:sldMk cId="376606692" sldId="691"/>
            <ac:spMk id="38" creationId="{4E0243B4-FA03-4DAF-B3D1-5C1DFC2F0C90}"/>
          </ac:spMkLst>
        </pc:spChg>
        <pc:grpChg chg="add">
          <ac:chgData name="Christie, Matthew" userId="f17bdee12942c791" providerId="OrgId" clId="{4E7E4D0D-D2AE-45AE-B997-81BCBF7B5600}" dt="2019-09-03T20:17:57.436" v="13991"/>
          <ac:grpSpMkLst>
            <pc:docMk/>
            <pc:sldMk cId="376606692" sldId="691"/>
            <ac:grpSpMk id="6" creationId="{CC9CF525-6796-4BA3-9330-469C4E1F0637}"/>
          </ac:grpSpMkLst>
        </pc:grpChg>
        <pc:picChg chg="del">
          <ac:chgData name="Christie, Matthew" userId="f17bdee12942c791" providerId="OrgId" clId="{4E7E4D0D-D2AE-45AE-B997-81BCBF7B5600}" dt="2019-09-03T13:31:52.233" v="7969" actId="478"/>
          <ac:picMkLst>
            <pc:docMk/>
            <pc:sldMk cId="376606692" sldId="691"/>
            <ac:picMk id="7" creationId="{FC45BE13-CAC8-4126-8866-72EB554DB51B}"/>
          </ac:picMkLst>
        </pc:picChg>
        <pc:cxnChg chg="add mod">
          <ac:chgData name="Christie, Matthew" userId="f17bdee12942c791" providerId="OrgId" clId="{4E7E4D0D-D2AE-45AE-B997-81BCBF7B5600}" dt="2019-09-03T22:47:51.693" v="14356" actId="14100"/>
          <ac:cxnSpMkLst>
            <pc:docMk/>
            <pc:sldMk cId="376606692" sldId="691"/>
            <ac:cxnSpMk id="31" creationId="{6F6E314E-3067-4D06-8AF5-BFD5875F4619}"/>
          </ac:cxnSpMkLst>
        </pc:cxnChg>
        <pc:cxnChg chg="add mod">
          <ac:chgData name="Christie, Matthew" userId="f17bdee12942c791" providerId="OrgId" clId="{4E7E4D0D-D2AE-45AE-B997-81BCBF7B5600}" dt="2019-09-03T20:23:28.669" v="14231" actId="1076"/>
          <ac:cxnSpMkLst>
            <pc:docMk/>
            <pc:sldMk cId="376606692" sldId="691"/>
            <ac:cxnSpMk id="34" creationId="{80CCB827-307D-4EA7-BFA2-7F12086190BD}"/>
          </ac:cxnSpMkLst>
        </pc:cxnChg>
        <pc:cxnChg chg="add mod">
          <ac:chgData name="Christie, Matthew" userId="f17bdee12942c791" providerId="OrgId" clId="{4E7E4D0D-D2AE-45AE-B997-81BCBF7B5600}" dt="2019-09-03T23:04:40.880" v="15584" actId="14100"/>
          <ac:cxnSpMkLst>
            <pc:docMk/>
            <pc:sldMk cId="376606692" sldId="691"/>
            <ac:cxnSpMk id="36" creationId="{3B808CD9-641C-4081-B240-5E572CD66916}"/>
          </ac:cxnSpMkLst>
        </pc:cxnChg>
      </pc:sldChg>
      <pc:sldChg chg="addSp delSp modSp add modNotesTx">
        <pc:chgData name="Christie, Matthew" userId="f17bdee12942c791" providerId="OrgId" clId="{4E7E4D0D-D2AE-45AE-B997-81BCBF7B5600}" dt="2019-09-03T20:09:45.188" v="13864"/>
        <pc:sldMkLst>
          <pc:docMk/>
          <pc:sldMk cId="321757751" sldId="698"/>
        </pc:sldMkLst>
        <pc:spChg chg="mod">
          <ac:chgData name="Christie, Matthew" userId="f17bdee12942c791" providerId="OrgId" clId="{4E7E4D0D-D2AE-45AE-B997-81BCBF7B5600}" dt="2019-09-03T17:45:31.013" v="11779" actId="20577"/>
          <ac:spMkLst>
            <pc:docMk/>
            <pc:sldMk cId="321757751" sldId="698"/>
            <ac:spMk id="4" creationId="{03B833DC-DAE4-4EC2-82CE-1D7057F4E963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13" creationId="{7FF47CB5-6292-43C8-B82A-F022E65DA674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14" creationId="{A0BB0494-7BDF-4C68-9B7E-4EC6E44005AE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15" creationId="{32AF231A-4933-4B24-852F-ECCD09AE30EA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16" creationId="{401A8EE5-D234-4265-9E1B-4F74D8DFE293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17" creationId="{A3C5CD6D-18EE-4416-A427-51A7B1977A68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18" creationId="{97AA790A-4CD8-49E0-BF34-F0312DF814FA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19" creationId="{8BF03BEB-9E45-4C3A-B759-E740D527C447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20" creationId="{604E35C7-64CA-4635-8CA1-846D2181A642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21" creationId="{89F92E1F-5A2B-46C6-970F-332C4B53E77F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22" creationId="{635AE9C8-B2CB-48ED-B92A-1756AB03A118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23" creationId="{713AECE1-BE7A-4EF8-B435-F11F28A966DD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24" creationId="{A4766D0A-A7D6-4521-A708-493ADDE9D407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25" creationId="{7EF57FA8-E642-4D48-96B7-51981992651B}"/>
          </ac:spMkLst>
        </pc:spChg>
        <pc:spChg chg="add">
          <ac:chgData name="Christie, Matthew" userId="f17bdee12942c791" providerId="OrgId" clId="{4E7E4D0D-D2AE-45AE-B997-81BCBF7B5600}" dt="2019-09-03T17:44:57.003" v="11766"/>
          <ac:spMkLst>
            <pc:docMk/>
            <pc:sldMk cId="321757751" sldId="698"/>
            <ac:spMk id="26" creationId="{FC4A34D5-3482-472A-B92E-D59D50F2B1AE}"/>
          </ac:spMkLst>
        </pc:spChg>
        <pc:spChg chg="add mod">
          <ac:chgData name="Christie, Matthew" userId="f17bdee12942c791" providerId="OrgId" clId="{4E7E4D0D-D2AE-45AE-B997-81BCBF7B5600}" dt="2019-09-03T18:17:50.160" v="12195" actId="1038"/>
          <ac:spMkLst>
            <pc:docMk/>
            <pc:sldMk cId="321757751" sldId="698"/>
            <ac:spMk id="28" creationId="{7709BDF1-5C9B-4ADE-8219-DE5AD3164EC6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31" creationId="{9E770B96-B555-43E2-B3C5-6BAD2BDD5FE9}"/>
          </ac:spMkLst>
        </pc:spChg>
        <pc:spChg chg="add mod">
          <ac:chgData name="Christie, Matthew" userId="f17bdee12942c791" providerId="OrgId" clId="{4E7E4D0D-D2AE-45AE-B997-81BCBF7B5600}" dt="2019-09-03T18:17:32.619" v="12181" actId="1037"/>
          <ac:spMkLst>
            <pc:docMk/>
            <pc:sldMk cId="321757751" sldId="698"/>
            <ac:spMk id="33" creationId="{A4BAFF4F-09B8-4C46-83B8-2ED4909AB04A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35" creationId="{71F28541-328D-49CF-BABA-66FBE40B78A9}"/>
          </ac:spMkLst>
        </pc:spChg>
        <pc:spChg chg="add del mod">
          <ac:chgData name="Christie, Matthew" userId="f17bdee12942c791" providerId="OrgId" clId="{4E7E4D0D-D2AE-45AE-B997-81BCBF7B5600}" dt="2019-09-03T18:01:59.397" v="11971"/>
          <ac:spMkLst>
            <pc:docMk/>
            <pc:sldMk cId="321757751" sldId="698"/>
            <ac:spMk id="37" creationId="{8640E663-4EDC-4E5A-9C39-20DA0AC9238C}"/>
          </ac:spMkLst>
        </pc:spChg>
        <pc:spChg chg="add mod">
          <ac:chgData name="Christie, Matthew" userId="f17bdee12942c791" providerId="OrgId" clId="{4E7E4D0D-D2AE-45AE-B997-81BCBF7B5600}" dt="2019-09-03T18:17:35.577" v="12182" actId="1037"/>
          <ac:spMkLst>
            <pc:docMk/>
            <pc:sldMk cId="321757751" sldId="698"/>
            <ac:spMk id="39" creationId="{E262545A-E95D-4BF2-86C2-238D0B249E66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41" creationId="{D6C02F1C-87FD-43B6-8AF4-C1DA07B76882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43" creationId="{B427B476-FCE4-4227-85C5-312F568BBC27}"/>
          </ac:spMkLst>
        </pc:spChg>
        <pc:spChg chg="add mod">
          <ac:chgData name="Christie, Matthew" userId="f17bdee12942c791" providerId="OrgId" clId="{4E7E4D0D-D2AE-45AE-B997-81BCBF7B5600}" dt="2019-09-03T19:12:36.980" v="12869" actId="14100"/>
          <ac:spMkLst>
            <pc:docMk/>
            <pc:sldMk cId="321757751" sldId="698"/>
            <ac:spMk id="45" creationId="{3F9FAA3E-BC21-45B6-9A93-71B0836ED009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47" creationId="{5C71C55B-9719-4B32-9209-E4FDAB35E42D}"/>
          </ac:spMkLst>
        </pc:spChg>
        <pc:spChg chg="add del mod">
          <ac:chgData name="Christie, Matthew" userId="f17bdee12942c791" providerId="OrgId" clId="{4E7E4D0D-D2AE-45AE-B997-81BCBF7B5600}" dt="2019-09-03T18:03:05.748" v="11990" actId="478"/>
          <ac:spMkLst>
            <pc:docMk/>
            <pc:sldMk cId="321757751" sldId="698"/>
            <ac:spMk id="49" creationId="{4C382D98-FC7F-441A-B2C6-85543AAE503F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51" creationId="{65C11A9E-EBD2-4BDE-87E4-3C97D0D69B6C}"/>
          </ac:spMkLst>
        </pc:spChg>
        <pc:spChg chg="add mod">
          <ac:chgData name="Christie, Matthew" userId="f17bdee12942c791" providerId="OrgId" clId="{4E7E4D0D-D2AE-45AE-B997-81BCBF7B5600}" dt="2019-09-03T18:32:48.292" v="12785" actId="14100"/>
          <ac:spMkLst>
            <pc:docMk/>
            <pc:sldMk cId="321757751" sldId="698"/>
            <ac:spMk id="53" creationId="{0A97E8B0-2064-4515-882B-DAA8B94BD011}"/>
          </ac:spMkLst>
        </pc:spChg>
        <pc:spChg chg="add mod">
          <ac:chgData name="Christie, Matthew" userId="f17bdee12942c791" providerId="OrgId" clId="{4E7E4D0D-D2AE-45AE-B997-81BCBF7B5600}" dt="2019-09-03T18:32:39.227" v="12784" actId="14100"/>
          <ac:spMkLst>
            <pc:docMk/>
            <pc:sldMk cId="321757751" sldId="698"/>
            <ac:spMk id="55" creationId="{0FF946D4-D0DF-4D2C-A90F-DE2D0E302D3D}"/>
          </ac:spMkLst>
        </pc:spChg>
        <pc:spChg chg="add mod">
          <ac:chgData name="Christie, Matthew" userId="f17bdee12942c791" providerId="OrgId" clId="{4E7E4D0D-D2AE-45AE-B997-81BCBF7B5600}" dt="2019-09-03T19:13:59.884" v="12896" actId="1037"/>
          <ac:spMkLst>
            <pc:docMk/>
            <pc:sldMk cId="321757751" sldId="698"/>
            <ac:spMk id="57" creationId="{C05B215C-3899-4B0C-846C-EFCDCA107F08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59" creationId="{AD253AED-E2B2-456E-A1BF-445AC96B58CE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61" creationId="{CCD9BBC2-FCE4-4CAE-A61F-7032729F702D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63" creationId="{6B4A722C-10B6-4574-AF80-918FE489A6A1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65" creationId="{2C186445-BD39-44D9-9A10-A999B91C9430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67" creationId="{C397CDAD-FEF8-4D7B-A71D-39081DAADA19}"/>
          </ac:spMkLst>
        </pc:spChg>
        <pc:spChg chg="add mod">
          <ac:chgData name="Christie, Matthew" userId="f17bdee12942c791" providerId="OrgId" clId="{4E7E4D0D-D2AE-45AE-B997-81BCBF7B5600}" dt="2019-09-03T18:33:15.770" v="12787" actId="1035"/>
          <ac:spMkLst>
            <pc:docMk/>
            <pc:sldMk cId="321757751" sldId="698"/>
            <ac:spMk id="69" creationId="{022EFDE1-21D3-4490-8585-373710613C2F}"/>
          </ac:spMkLst>
        </pc:spChg>
        <pc:spChg chg="add mod">
          <ac:chgData name="Christie, Matthew" userId="f17bdee12942c791" providerId="OrgId" clId="{4E7E4D0D-D2AE-45AE-B997-81BCBF7B5600}" dt="2019-09-03T19:12:33.708" v="12868" actId="14100"/>
          <ac:spMkLst>
            <pc:docMk/>
            <pc:sldMk cId="321757751" sldId="698"/>
            <ac:spMk id="71" creationId="{0EEFC240-2B2E-4C8A-BAF0-947A04622FF9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73" creationId="{3355FF35-4A16-4D8C-BD0F-AC183BE342DE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75" creationId="{3E89D01C-CC40-4E29-9972-999E8141E84A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77" creationId="{118D2828-50FD-4EB6-9D8D-F6BCB6B005BB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79" creationId="{1604C27B-6E01-4820-A2F8-98843D67A5EF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81" creationId="{724004A4-9C50-46E9-AF9A-E92A451C9EDF}"/>
          </ac:spMkLst>
        </pc:spChg>
        <pc:spChg chg="add mod">
          <ac:chgData name="Christie, Matthew" userId="f17bdee12942c791" providerId="OrgId" clId="{4E7E4D0D-D2AE-45AE-B997-81BCBF7B5600}" dt="2019-09-03T18:33:12.122" v="12786" actId="1035"/>
          <ac:spMkLst>
            <pc:docMk/>
            <pc:sldMk cId="321757751" sldId="698"/>
            <ac:spMk id="83" creationId="{01C66F6A-9D68-44DF-8317-E3EB76D13CD1}"/>
          </ac:spMkLst>
        </pc:spChg>
        <pc:spChg chg="add mod">
          <ac:chgData name="Christie, Matthew" userId="f17bdee12942c791" providerId="OrgId" clId="{4E7E4D0D-D2AE-45AE-B997-81BCBF7B5600}" dt="2019-09-03T19:13:46.924" v="12893" actId="1076"/>
          <ac:spMkLst>
            <pc:docMk/>
            <pc:sldMk cId="321757751" sldId="698"/>
            <ac:spMk id="85" creationId="{FB0B89E0-5ECD-4C8F-BDA6-81437FDCAC94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87" creationId="{CABB806D-76C8-477C-A9DF-6D9B11D908A7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89" creationId="{80EA1106-B9A0-418A-80BC-00D4871202C3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91" creationId="{5A1E65B8-1DA3-4F21-8418-1EC6A759B2AF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93" creationId="{DABF10D0-699F-48CB-8200-78B83507906B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95" creationId="{5945C049-E954-4510-B8DC-40718B13C293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97" creationId="{2DB201A7-C86E-4DA2-8964-0B486D259CBA}"/>
          </ac:spMkLst>
        </pc:spChg>
        <pc:spChg chg="add mod">
          <ac:chgData name="Christie, Matthew" userId="f17bdee12942c791" providerId="OrgId" clId="{4E7E4D0D-D2AE-45AE-B997-81BCBF7B5600}" dt="2019-09-03T19:13:36.181" v="12892" actId="1036"/>
          <ac:spMkLst>
            <pc:docMk/>
            <pc:sldMk cId="321757751" sldId="698"/>
            <ac:spMk id="99" creationId="{A2A5B515-7379-4EA7-9FF6-E25AFE3E919C}"/>
          </ac:spMkLst>
        </pc:spChg>
        <pc:spChg chg="add mod">
          <ac:chgData name="Christie, Matthew" userId="f17bdee12942c791" providerId="OrgId" clId="{4E7E4D0D-D2AE-45AE-B997-81BCBF7B5600}" dt="2019-09-03T18:17:19.024" v="12179" actId="14100"/>
          <ac:spMkLst>
            <pc:docMk/>
            <pc:sldMk cId="321757751" sldId="698"/>
            <ac:spMk id="101" creationId="{2BC82074-5578-4D8D-89EB-C64D499283F6}"/>
          </ac:spMkLst>
        </pc:spChg>
        <pc:spChg chg="add del mod">
          <ac:chgData name="Christie, Matthew" userId="f17bdee12942c791" providerId="OrgId" clId="{4E7E4D0D-D2AE-45AE-B997-81BCBF7B5600}" dt="2019-09-03T18:03:48.306" v="12001" actId="478"/>
          <ac:spMkLst>
            <pc:docMk/>
            <pc:sldMk cId="321757751" sldId="698"/>
            <ac:spMk id="102" creationId="{4B32D1B0-22C5-4D28-AB98-59CA8573B90F}"/>
          </ac:spMkLst>
        </pc:spChg>
        <pc:spChg chg="add del mod">
          <ac:chgData name="Christie, Matthew" userId="f17bdee12942c791" providerId="OrgId" clId="{4E7E4D0D-D2AE-45AE-B997-81BCBF7B5600}" dt="2019-09-03T18:03:49.396" v="12002" actId="478"/>
          <ac:spMkLst>
            <pc:docMk/>
            <pc:sldMk cId="321757751" sldId="698"/>
            <ac:spMk id="103" creationId="{F81CDDDE-F827-4EF7-874D-716DA7EE90E5}"/>
          </ac:spMkLst>
        </pc:spChg>
        <pc:spChg chg="add del mod">
          <ac:chgData name="Christie, Matthew" userId="f17bdee12942c791" providerId="OrgId" clId="{4E7E4D0D-D2AE-45AE-B997-81BCBF7B5600}" dt="2019-09-03T18:03:44.571" v="12000" actId="478"/>
          <ac:spMkLst>
            <pc:docMk/>
            <pc:sldMk cId="321757751" sldId="698"/>
            <ac:spMk id="104" creationId="{406F25E2-8C91-4CB2-836D-890F5AFBD0EF}"/>
          </ac:spMkLst>
        </pc:spChg>
        <pc:spChg chg="add mod">
          <ac:chgData name="Christie, Matthew" userId="f17bdee12942c791" providerId="OrgId" clId="{4E7E4D0D-D2AE-45AE-B997-81BCBF7B5600}" dt="2019-09-03T18:04:05.284" v="12007" actId="571"/>
          <ac:spMkLst>
            <pc:docMk/>
            <pc:sldMk cId="321757751" sldId="698"/>
            <ac:spMk id="106" creationId="{EC280B96-AA20-4D3A-A65B-85E78D46EDFC}"/>
          </ac:spMkLst>
        </pc:spChg>
        <pc:spChg chg="add mod">
          <ac:chgData name="Christie, Matthew" userId="f17bdee12942c791" providerId="OrgId" clId="{4E7E4D0D-D2AE-45AE-B997-81BCBF7B5600}" dt="2019-09-03T18:05:08.644" v="12017" actId="571"/>
          <ac:spMkLst>
            <pc:docMk/>
            <pc:sldMk cId="321757751" sldId="698"/>
            <ac:spMk id="108" creationId="{914426FE-AD77-43E6-988A-4DB36963911D}"/>
          </ac:spMkLst>
        </pc:spChg>
        <pc:spChg chg="add mod">
          <ac:chgData name="Christie, Matthew" userId="f17bdee12942c791" providerId="OrgId" clId="{4E7E4D0D-D2AE-45AE-B997-81BCBF7B5600}" dt="2019-09-03T18:05:08.644" v="12017" actId="571"/>
          <ac:spMkLst>
            <pc:docMk/>
            <pc:sldMk cId="321757751" sldId="698"/>
            <ac:spMk id="110" creationId="{1259EE50-02A4-494E-884B-55C5BAFCE128}"/>
          </ac:spMkLst>
        </pc:spChg>
        <pc:spChg chg="add mod">
          <ac:chgData name="Christie, Matthew" userId="f17bdee12942c791" providerId="OrgId" clId="{4E7E4D0D-D2AE-45AE-B997-81BCBF7B5600}" dt="2019-09-03T18:05:08.644" v="12017" actId="571"/>
          <ac:spMkLst>
            <pc:docMk/>
            <pc:sldMk cId="321757751" sldId="698"/>
            <ac:spMk id="112" creationId="{060DC548-E2F2-4625-8E39-452C6AAF5071}"/>
          </ac:spMkLst>
        </pc:spChg>
        <pc:spChg chg="add mod">
          <ac:chgData name="Christie, Matthew" userId="f17bdee12942c791" providerId="OrgId" clId="{4E7E4D0D-D2AE-45AE-B997-81BCBF7B5600}" dt="2019-09-03T18:05:08.644" v="12017" actId="571"/>
          <ac:spMkLst>
            <pc:docMk/>
            <pc:sldMk cId="321757751" sldId="698"/>
            <ac:spMk id="114" creationId="{9A650DEF-FC72-4C48-AFCC-079DD65F75D0}"/>
          </ac:spMkLst>
        </pc:spChg>
        <pc:spChg chg="add mod">
          <ac:chgData name="Christie, Matthew" userId="f17bdee12942c791" providerId="OrgId" clId="{4E7E4D0D-D2AE-45AE-B997-81BCBF7B5600}" dt="2019-09-03T18:05:08.644" v="12017" actId="571"/>
          <ac:spMkLst>
            <pc:docMk/>
            <pc:sldMk cId="321757751" sldId="698"/>
            <ac:spMk id="115" creationId="{9C255723-6741-430B-BE56-70951F1D29B7}"/>
          </ac:spMkLst>
        </pc:spChg>
        <pc:spChg chg="add del mod">
          <ac:chgData name="Christie, Matthew" userId="f17bdee12942c791" providerId="OrgId" clId="{4E7E4D0D-D2AE-45AE-B997-81BCBF7B5600}" dt="2019-09-03T19:14:03.662" v="12899" actId="478"/>
          <ac:spMkLst>
            <pc:docMk/>
            <pc:sldMk cId="321757751" sldId="698"/>
            <ac:spMk id="116" creationId="{47951ABD-DF53-4C67-8474-0ED0DCE8C017}"/>
          </ac:spMkLst>
        </pc:spChg>
        <pc:spChg chg="add del mod">
          <ac:chgData name="Christie, Matthew" userId="f17bdee12942c791" providerId="OrgId" clId="{4E7E4D0D-D2AE-45AE-B997-81BCBF7B5600}" dt="2019-09-03T19:14:02.221" v="12897" actId="478"/>
          <ac:spMkLst>
            <pc:docMk/>
            <pc:sldMk cId="321757751" sldId="698"/>
            <ac:spMk id="117" creationId="{7A0C2F8D-088A-4A55-99FB-588BEB5B8DCD}"/>
          </ac:spMkLst>
        </pc:spChg>
        <pc:spChg chg="add del mod">
          <ac:chgData name="Christie, Matthew" userId="f17bdee12942c791" providerId="OrgId" clId="{4E7E4D0D-D2AE-45AE-B997-81BCBF7B5600}" dt="2019-09-03T19:14:03.956" v="12900" actId="478"/>
          <ac:spMkLst>
            <pc:docMk/>
            <pc:sldMk cId="321757751" sldId="698"/>
            <ac:spMk id="118" creationId="{682A0774-910C-4D96-B6BB-EB5F0DF56E1A}"/>
          </ac:spMkLst>
        </pc:spChg>
        <pc:spChg chg="add del mod">
          <ac:chgData name="Christie, Matthew" userId="f17bdee12942c791" providerId="OrgId" clId="{4E7E4D0D-D2AE-45AE-B997-81BCBF7B5600}" dt="2019-09-03T19:14:05.823" v="12901" actId="478"/>
          <ac:spMkLst>
            <pc:docMk/>
            <pc:sldMk cId="321757751" sldId="698"/>
            <ac:spMk id="119" creationId="{1C25960A-0B73-4D55-9849-86AC7B113135}"/>
          </ac:spMkLst>
        </pc:spChg>
        <pc:spChg chg="add del mod">
          <ac:chgData name="Christie, Matthew" userId="f17bdee12942c791" providerId="OrgId" clId="{4E7E4D0D-D2AE-45AE-B997-81BCBF7B5600}" dt="2019-09-03T19:13:57.300" v="12895" actId="478"/>
          <ac:spMkLst>
            <pc:docMk/>
            <pc:sldMk cId="321757751" sldId="698"/>
            <ac:spMk id="120" creationId="{B4761853-33C9-4634-8CAB-30821DFA1A8E}"/>
          </ac:spMkLst>
        </pc:spChg>
        <pc:spChg chg="add del mod">
          <ac:chgData name="Christie, Matthew" userId="f17bdee12942c791" providerId="OrgId" clId="{4E7E4D0D-D2AE-45AE-B997-81BCBF7B5600}" dt="2019-09-03T19:13:57.300" v="12895" actId="478"/>
          <ac:spMkLst>
            <pc:docMk/>
            <pc:sldMk cId="321757751" sldId="698"/>
            <ac:spMk id="121" creationId="{EF941AFD-6779-4229-BD26-1F848DB4B68A}"/>
          </ac:spMkLst>
        </pc:spChg>
        <pc:spChg chg="add del mod">
          <ac:chgData name="Christie, Matthew" userId="f17bdee12942c791" providerId="OrgId" clId="{4E7E4D0D-D2AE-45AE-B997-81BCBF7B5600}" dt="2019-09-03T19:13:57.300" v="12895" actId="478"/>
          <ac:spMkLst>
            <pc:docMk/>
            <pc:sldMk cId="321757751" sldId="698"/>
            <ac:spMk id="122" creationId="{96C593B6-A21F-4BF5-9FC6-65EB213E1E5F}"/>
          </ac:spMkLst>
        </pc:spChg>
        <pc:spChg chg="add del mod">
          <ac:chgData name="Christie, Matthew" userId="f17bdee12942c791" providerId="OrgId" clId="{4E7E4D0D-D2AE-45AE-B997-81BCBF7B5600}" dt="2019-09-03T19:13:57.300" v="12895" actId="478"/>
          <ac:spMkLst>
            <pc:docMk/>
            <pc:sldMk cId="321757751" sldId="698"/>
            <ac:spMk id="123" creationId="{078A2D2B-7595-44AB-B4AB-D7C9411948E6}"/>
          </ac:spMkLst>
        </pc:spChg>
        <pc:spChg chg="add del mod">
          <ac:chgData name="Christie, Matthew" userId="f17bdee12942c791" providerId="OrgId" clId="{4E7E4D0D-D2AE-45AE-B997-81BCBF7B5600}" dt="2019-09-03T19:13:57.300" v="12895" actId="478"/>
          <ac:spMkLst>
            <pc:docMk/>
            <pc:sldMk cId="321757751" sldId="698"/>
            <ac:spMk id="124" creationId="{9427BD58-6ACE-4672-96A2-F329C316DE24}"/>
          </ac:spMkLst>
        </pc:spChg>
        <pc:spChg chg="add del">
          <ac:chgData name="Christie, Matthew" userId="f17bdee12942c791" providerId="OrgId" clId="{4E7E4D0D-D2AE-45AE-B997-81BCBF7B5600}" dt="2019-09-03T20:09:45.188" v="13864"/>
          <ac:spMkLst>
            <pc:docMk/>
            <pc:sldMk cId="321757751" sldId="698"/>
            <ac:spMk id="125" creationId="{49D95645-79EE-4C47-A50F-6749EBA455DA}"/>
          </ac:spMkLst>
        </pc:spChg>
        <pc:grpChg chg="add mod">
          <ac:chgData name="Christie, Matthew" userId="f17bdee12942c791" providerId="OrgId" clId="{4E7E4D0D-D2AE-45AE-B997-81BCBF7B5600}" dt="2019-09-03T17:48:25.702" v="11820" actId="1076"/>
          <ac:grpSpMkLst>
            <pc:docMk/>
            <pc:sldMk cId="321757751" sldId="698"/>
            <ac:grpSpMk id="3" creationId="{543A5112-59EB-4982-83F8-1C5034F25439}"/>
          </ac:grpSpMkLst>
        </pc:grpChg>
        <pc:grpChg chg="add mod">
          <ac:chgData name="Christie, Matthew" userId="f17bdee12942c791" providerId="OrgId" clId="{4E7E4D0D-D2AE-45AE-B997-81BCBF7B5600}" dt="2019-09-03T17:48:23.236" v="11819" actId="164"/>
          <ac:grpSpMkLst>
            <pc:docMk/>
            <pc:sldMk cId="321757751" sldId="698"/>
            <ac:grpSpMk id="5" creationId="{19276A82-4B73-43A5-9CE0-9EB09EEDB104}"/>
          </ac:grpSpMkLst>
        </pc:grpChg>
        <pc:grpChg chg="add mod">
          <ac:chgData name="Christie, Matthew" userId="f17bdee12942c791" providerId="OrgId" clId="{4E7E4D0D-D2AE-45AE-B997-81BCBF7B5600}" dt="2019-09-03T17:48:23.236" v="11819" actId="164"/>
          <ac:grpSpMkLst>
            <pc:docMk/>
            <pc:sldMk cId="321757751" sldId="698"/>
            <ac:grpSpMk id="7" creationId="{9A7BF259-B1E9-4D01-99C2-BE66ABF81561}"/>
          </ac:grpSpMkLst>
        </pc:grpChg>
        <pc:grpChg chg="add mod">
          <ac:chgData name="Christie, Matthew" userId="f17bdee12942c791" providerId="OrgId" clId="{4E7E4D0D-D2AE-45AE-B997-81BCBF7B5600}" dt="2019-09-03T17:48:23.236" v="11819" actId="164"/>
          <ac:grpSpMkLst>
            <pc:docMk/>
            <pc:sldMk cId="321757751" sldId="698"/>
            <ac:grpSpMk id="8" creationId="{4D81A133-180C-4A87-B730-09ABC4AEE365}"/>
          </ac:grpSpMkLst>
        </pc:grpChg>
        <pc:grpChg chg="add mod">
          <ac:chgData name="Christie, Matthew" userId="f17bdee12942c791" providerId="OrgId" clId="{4E7E4D0D-D2AE-45AE-B997-81BCBF7B5600}" dt="2019-09-03T17:48:23.236" v="11819" actId="164"/>
          <ac:grpSpMkLst>
            <pc:docMk/>
            <pc:sldMk cId="321757751" sldId="698"/>
            <ac:grpSpMk id="9" creationId="{07B4A73F-42C2-4D95-BCF6-0099BD4C07D5}"/>
          </ac:grpSpMkLst>
        </pc:grpChg>
        <pc:grpChg chg="add mod">
          <ac:chgData name="Christie, Matthew" userId="f17bdee12942c791" providerId="OrgId" clId="{4E7E4D0D-D2AE-45AE-B997-81BCBF7B5600}" dt="2019-09-03T17:48:23.236" v="11819" actId="164"/>
          <ac:grpSpMkLst>
            <pc:docMk/>
            <pc:sldMk cId="321757751" sldId="698"/>
            <ac:grpSpMk id="10" creationId="{8C7C6F12-319A-450C-8EE9-45501BEFFB5E}"/>
          </ac:grpSpMkLst>
        </pc:grpChg>
        <pc:grpChg chg="add mod">
          <ac:chgData name="Christie, Matthew" userId="f17bdee12942c791" providerId="OrgId" clId="{4E7E4D0D-D2AE-45AE-B997-81BCBF7B5600}" dt="2019-09-03T17:48:23.236" v="11819" actId="164"/>
          <ac:grpSpMkLst>
            <pc:docMk/>
            <pc:sldMk cId="321757751" sldId="698"/>
            <ac:grpSpMk id="11" creationId="{B82184BA-8792-4334-8B08-32FC227D1407}"/>
          </ac:grpSpMkLst>
        </pc:grpChg>
        <pc:grpChg chg="add mod">
          <ac:chgData name="Christie, Matthew" userId="f17bdee12942c791" providerId="OrgId" clId="{4E7E4D0D-D2AE-45AE-B997-81BCBF7B5600}" dt="2019-09-03T17:48:23.236" v="11819" actId="164"/>
          <ac:grpSpMkLst>
            <pc:docMk/>
            <pc:sldMk cId="321757751" sldId="698"/>
            <ac:grpSpMk id="12" creationId="{C575C4EA-A991-4C3C-839C-2C71A259B32E}"/>
          </ac:grpSpMkLst>
        </pc:grpChg>
        <pc:graphicFrameChg chg="add mod modGraphic">
          <ac:chgData name="Christie, Matthew" userId="f17bdee12942c791" providerId="OrgId" clId="{4E7E4D0D-D2AE-45AE-B997-81BCBF7B5600}" dt="2019-09-03T18:13:35.074" v="12136" actId="20577"/>
          <ac:graphicFrameMkLst>
            <pc:docMk/>
            <pc:sldMk cId="321757751" sldId="698"/>
            <ac:graphicFrameMk id="2" creationId="{A581F126-DC7D-4A10-8EBF-4D0927AAFC82}"/>
          </ac:graphicFrameMkLst>
        </pc:graphicFrameChg>
        <pc:graphicFrameChg chg="del mod">
          <ac:chgData name="Christie, Matthew" userId="f17bdee12942c791" providerId="OrgId" clId="{4E7E4D0D-D2AE-45AE-B997-81BCBF7B5600}" dt="2019-09-03T17:44:55.757" v="11765" actId="478"/>
          <ac:graphicFrameMkLst>
            <pc:docMk/>
            <pc:sldMk cId="321757751" sldId="698"/>
            <ac:graphicFrameMk id="6" creationId="{F64C0F45-4A3D-4452-8375-D5CDCEAA40E5}"/>
          </ac:graphicFrameMkLst>
        </pc:graphicFrameChg>
        <pc:cxnChg chg="add mod">
          <ac:chgData name="Christie, Matthew" userId="f17bdee12942c791" providerId="OrgId" clId="{4E7E4D0D-D2AE-45AE-B997-81BCBF7B5600}" dt="2019-09-03T18:05:21.898" v="12020" actId="12789"/>
          <ac:cxnSpMkLst>
            <pc:docMk/>
            <pc:sldMk cId="321757751" sldId="698"/>
            <ac:cxnSpMk id="27" creationId="{E41AEFC5-14E4-45BF-A1FC-87987E6015D1}"/>
          </ac:cxnSpMkLst>
        </pc:cxnChg>
        <pc:cxnChg chg="add mod">
          <ac:chgData name="Christie, Matthew" userId="f17bdee12942c791" providerId="OrgId" clId="{4E7E4D0D-D2AE-45AE-B997-81BCBF7B5600}" dt="2019-09-03T18:05:21.898" v="12020" actId="12789"/>
          <ac:cxnSpMkLst>
            <pc:docMk/>
            <pc:sldMk cId="321757751" sldId="698"/>
            <ac:cxnSpMk id="30" creationId="{CEB6B4E1-BC1A-4DF6-8C31-213CB90A2122}"/>
          </ac:cxnSpMkLst>
        </pc:cxnChg>
        <pc:cxnChg chg="add mod">
          <ac:chgData name="Christie, Matthew" userId="f17bdee12942c791" providerId="OrgId" clId="{4E7E4D0D-D2AE-45AE-B997-81BCBF7B5600}" dt="2019-09-03T18:05:11.683" v="12019" actId="12789"/>
          <ac:cxnSpMkLst>
            <pc:docMk/>
            <pc:sldMk cId="321757751" sldId="698"/>
            <ac:cxnSpMk id="32" creationId="{6414DE5A-0DBE-4459-8571-51DE68BD078B}"/>
          </ac:cxnSpMkLst>
        </pc:cxnChg>
        <pc:cxnChg chg="add mod">
          <ac:chgData name="Christie, Matthew" userId="f17bdee12942c791" providerId="OrgId" clId="{4E7E4D0D-D2AE-45AE-B997-81BCBF7B5600}" dt="2019-09-03T18:05:11.683" v="12019" actId="12789"/>
          <ac:cxnSpMkLst>
            <pc:docMk/>
            <pc:sldMk cId="321757751" sldId="698"/>
            <ac:cxnSpMk id="34" creationId="{206C5D23-B4A9-4185-857C-9F1A22603C66}"/>
          </ac:cxnSpMkLst>
        </pc:cxnChg>
        <pc:cxnChg chg="add del mod">
          <ac:chgData name="Christie, Matthew" userId="f17bdee12942c791" providerId="OrgId" clId="{4E7E4D0D-D2AE-45AE-B997-81BCBF7B5600}" dt="2019-09-03T18:01:59.397" v="11971"/>
          <ac:cxnSpMkLst>
            <pc:docMk/>
            <pc:sldMk cId="321757751" sldId="698"/>
            <ac:cxnSpMk id="36" creationId="{ADC494B3-58F0-419E-94DF-7FE78863E1DB}"/>
          </ac:cxnSpMkLst>
        </pc:cxnChg>
        <pc:cxnChg chg="add mod">
          <ac:chgData name="Christie, Matthew" userId="f17bdee12942c791" providerId="OrgId" clId="{4E7E4D0D-D2AE-45AE-B997-81BCBF7B5600}" dt="2019-09-03T18:04:49.203" v="12014" actId="12789"/>
          <ac:cxnSpMkLst>
            <pc:docMk/>
            <pc:sldMk cId="321757751" sldId="698"/>
            <ac:cxnSpMk id="38" creationId="{A92695DD-E343-4C88-9B6A-A4F15C154E05}"/>
          </ac:cxnSpMkLst>
        </pc:cxnChg>
        <pc:cxnChg chg="add mod">
          <ac:chgData name="Christie, Matthew" userId="f17bdee12942c791" providerId="OrgId" clId="{4E7E4D0D-D2AE-45AE-B997-81BCBF7B5600}" dt="2019-09-03T18:04:37.475" v="12013" actId="1036"/>
          <ac:cxnSpMkLst>
            <pc:docMk/>
            <pc:sldMk cId="321757751" sldId="698"/>
            <ac:cxnSpMk id="40" creationId="{187E51EA-6510-4570-AA94-63A1F24C3EC9}"/>
          </ac:cxnSpMkLst>
        </pc:cxnChg>
        <pc:cxnChg chg="add mod">
          <ac:chgData name="Christie, Matthew" userId="f17bdee12942c791" providerId="OrgId" clId="{4E7E4D0D-D2AE-45AE-B997-81BCBF7B5600}" dt="2019-09-03T18:04:26.116" v="12009" actId="12789"/>
          <ac:cxnSpMkLst>
            <pc:docMk/>
            <pc:sldMk cId="321757751" sldId="698"/>
            <ac:cxnSpMk id="42" creationId="{EA93536F-8A6A-42EF-9C7A-29875A7DE6A6}"/>
          </ac:cxnSpMkLst>
        </pc:cxnChg>
        <pc:cxnChg chg="add mod">
          <ac:chgData name="Christie, Matthew" userId="f17bdee12942c791" providerId="OrgId" clId="{4E7E4D0D-D2AE-45AE-B997-81BCBF7B5600}" dt="2019-09-03T18:04:15.345" v="12008" actId="12789"/>
          <ac:cxnSpMkLst>
            <pc:docMk/>
            <pc:sldMk cId="321757751" sldId="698"/>
            <ac:cxnSpMk id="44" creationId="{F7AEB0F3-C62C-4E6E-9CDC-09E4086849BD}"/>
          </ac:cxnSpMkLst>
        </pc:cxnChg>
        <pc:cxnChg chg="add mod">
          <ac:chgData name="Christie, Matthew" userId="f17bdee12942c791" providerId="OrgId" clId="{4E7E4D0D-D2AE-45AE-B997-81BCBF7B5600}" dt="2019-09-03T18:03:41.172" v="11999" actId="12789"/>
          <ac:cxnSpMkLst>
            <pc:docMk/>
            <pc:sldMk cId="321757751" sldId="698"/>
            <ac:cxnSpMk id="46" creationId="{DF75274E-8BAF-49A9-B5BF-F3D28EB6AFC5}"/>
          </ac:cxnSpMkLst>
        </pc:cxnChg>
        <pc:cxnChg chg="add del mod">
          <ac:chgData name="Christie, Matthew" userId="f17bdee12942c791" providerId="OrgId" clId="{4E7E4D0D-D2AE-45AE-B997-81BCBF7B5600}" dt="2019-09-03T18:03:06.260" v="11991" actId="478"/>
          <ac:cxnSpMkLst>
            <pc:docMk/>
            <pc:sldMk cId="321757751" sldId="698"/>
            <ac:cxnSpMk id="48" creationId="{9D0CC628-D8BF-4DC8-86DB-8C53782C17DB}"/>
          </ac:cxnSpMkLst>
        </pc:cxnChg>
        <pc:cxnChg chg="add mod">
          <ac:chgData name="Christie, Matthew" userId="f17bdee12942c791" providerId="OrgId" clId="{4E7E4D0D-D2AE-45AE-B997-81BCBF7B5600}" dt="2019-09-03T18:04:49.203" v="12014" actId="12789"/>
          <ac:cxnSpMkLst>
            <pc:docMk/>
            <pc:sldMk cId="321757751" sldId="698"/>
            <ac:cxnSpMk id="50" creationId="{4D33A774-20AC-47C9-AB4B-D9D095C1F73D}"/>
          </ac:cxnSpMkLst>
        </pc:cxnChg>
        <pc:cxnChg chg="add mod">
          <ac:chgData name="Christie, Matthew" userId="f17bdee12942c791" providerId="OrgId" clId="{4E7E4D0D-D2AE-45AE-B997-81BCBF7B5600}" dt="2019-09-03T18:04:37.475" v="12013" actId="1036"/>
          <ac:cxnSpMkLst>
            <pc:docMk/>
            <pc:sldMk cId="321757751" sldId="698"/>
            <ac:cxnSpMk id="52" creationId="{5682C8B2-FBE0-4A61-9B93-A027505EEBF2}"/>
          </ac:cxnSpMkLst>
        </pc:cxnChg>
        <pc:cxnChg chg="add mod">
          <ac:chgData name="Christie, Matthew" userId="f17bdee12942c791" providerId="OrgId" clId="{4E7E4D0D-D2AE-45AE-B997-81BCBF7B5600}" dt="2019-09-03T18:04:26.116" v="12009" actId="12789"/>
          <ac:cxnSpMkLst>
            <pc:docMk/>
            <pc:sldMk cId="321757751" sldId="698"/>
            <ac:cxnSpMk id="54" creationId="{235A1D87-7F1E-4AA7-BF5B-9D76317A494A}"/>
          </ac:cxnSpMkLst>
        </pc:cxnChg>
        <pc:cxnChg chg="add mod">
          <ac:chgData name="Christie, Matthew" userId="f17bdee12942c791" providerId="OrgId" clId="{4E7E4D0D-D2AE-45AE-B997-81BCBF7B5600}" dt="2019-09-03T18:04:15.345" v="12008" actId="12789"/>
          <ac:cxnSpMkLst>
            <pc:docMk/>
            <pc:sldMk cId="321757751" sldId="698"/>
            <ac:cxnSpMk id="56" creationId="{271499E5-E2EB-4610-80CD-D4345C09AB68}"/>
          </ac:cxnSpMkLst>
        </pc:cxnChg>
        <pc:cxnChg chg="add mod">
          <ac:chgData name="Christie, Matthew" userId="f17bdee12942c791" providerId="OrgId" clId="{4E7E4D0D-D2AE-45AE-B997-81BCBF7B5600}" dt="2019-09-03T18:03:41.172" v="11999" actId="12789"/>
          <ac:cxnSpMkLst>
            <pc:docMk/>
            <pc:sldMk cId="321757751" sldId="698"/>
            <ac:cxnSpMk id="58" creationId="{D0D2BE96-0B9A-497A-B781-A5D1A1A3EB1D}"/>
          </ac:cxnSpMkLst>
        </pc:cxnChg>
        <pc:cxnChg chg="add mod">
          <ac:chgData name="Christie, Matthew" userId="f17bdee12942c791" providerId="OrgId" clId="{4E7E4D0D-D2AE-45AE-B997-81BCBF7B5600}" dt="2019-09-03T18:05:21.898" v="12020" actId="12789"/>
          <ac:cxnSpMkLst>
            <pc:docMk/>
            <pc:sldMk cId="321757751" sldId="698"/>
            <ac:cxnSpMk id="60" creationId="{3F3040C4-3C21-44BC-A711-C00E381BF874}"/>
          </ac:cxnSpMkLst>
        </pc:cxnChg>
        <pc:cxnChg chg="add mod">
          <ac:chgData name="Christie, Matthew" userId="f17bdee12942c791" providerId="OrgId" clId="{4E7E4D0D-D2AE-45AE-B997-81BCBF7B5600}" dt="2019-09-03T18:05:11.683" v="12019" actId="12789"/>
          <ac:cxnSpMkLst>
            <pc:docMk/>
            <pc:sldMk cId="321757751" sldId="698"/>
            <ac:cxnSpMk id="62" creationId="{19F7F984-0542-4165-A30E-78C08655BF96}"/>
          </ac:cxnSpMkLst>
        </pc:cxnChg>
        <pc:cxnChg chg="add mod">
          <ac:chgData name="Christie, Matthew" userId="f17bdee12942c791" providerId="OrgId" clId="{4E7E4D0D-D2AE-45AE-B997-81BCBF7B5600}" dt="2019-09-03T18:04:49.203" v="12014" actId="12789"/>
          <ac:cxnSpMkLst>
            <pc:docMk/>
            <pc:sldMk cId="321757751" sldId="698"/>
            <ac:cxnSpMk id="64" creationId="{4B3A8DB2-426E-414B-8D50-E7F8768D8E23}"/>
          </ac:cxnSpMkLst>
        </pc:cxnChg>
        <pc:cxnChg chg="add mod">
          <ac:chgData name="Christie, Matthew" userId="f17bdee12942c791" providerId="OrgId" clId="{4E7E4D0D-D2AE-45AE-B997-81BCBF7B5600}" dt="2019-09-03T18:04:37.475" v="12013" actId="1036"/>
          <ac:cxnSpMkLst>
            <pc:docMk/>
            <pc:sldMk cId="321757751" sldId="698"/>
            <ac:cxnSpMk id="66" creationId="{052354FA-22CE-4DA1-9FCD-28B2D78AACA8}"/>
          </ac:cxnSpMkLst>
        </pc:cxnChg>
        <pc:cxnChg chg="add mod">
          <ac:chgData name="Christie, Matthew" userId="f17bdee12942c791" providerId="OrgId" clId="{4E7E4D0D-D2AE-45AE-B997-81BCBF7B5600}" dt="2019-09-03T18:04:26.116" v="12009" actId="12789"/>
          <ac:cxnSpMkLst>
            <pc:docMk/>
            <pc:sldMk cId="321757751" sldId="698"/>
            <ac:cxnSpMk id="68" creationId="{D1528CC1-5D1C-40A1-852E-7163C7CC7EC9}"/>
          </ac:cxnSpMkLst>
        </pc:cxnChg>
        <pc:cxnChg chg="add mod">
          <ac:chgData name="Christie, Matthew" userId="f17bdee12942c791" providerId="OrgId" clId="{4E7E4D0D-D2AE-45AE-B997-81BCBF7B5600}" dt="2019-09-03T18:04:15.345" v="12008" actId="12789"/>
          <ac:cxnSpMkLst>
            <pc:docMk/>
            <pc:sldMk cId="321757751" sldId="698"/>
            <ac:cxnSpMk id="70" creationId="{100B00DC-F115-4D06-8E71-46B860A8A28D}"/>
          </ac:cxnSpMkLst>
        </pc:cxnChg>
        <pc:cxnChg chg="add mod">
          <ac:chgData name="Christie, Matthew" userId="f17bdee12942c791" providerId="OrgId" clId="{4E7E4D0D-D2AE-45AE-B997-81BCBF7B5600}" dt="2019-09-03T18:03:41.172" v="11999" actId="12789"/>
          <ac:cxnSpMkLst>
            <pc:docMk/>
            <pc:sldMk cId="321757751" sldId="698"/>
            <ac:cxnSpMk id="72" creationId="{32841AEF-8CC1-488B-B895-17CCE37AFE5B}"/>
          </ac:cxnSpMkLst>
        </pc:cxnChg>
        <pc:cxnChg chg="add mod">
          <ac:chgData name="Christie, Matthew" userId="f17bdee12942c791" providerId="OrgId" clId="{4E7E4D0D-D2AE-45AE-B997-81BCBF7B5600}" dt="2019-09-03T18:05:21.898" v="12020" actId="12789"/>
          <ac:cxnSpMkLst>
            <pc:docMk/>
            <pc:sldMk cId="321757751" sldId="698"/>
            <ac:cxnSpMk id="74" creationId="{10BC33E4-A50F-443F-AE84-AA0F73E6F12D}"/>
          </ac:cxnSpMkLst>
        </pc:cxnChg>
        <pc:cxnChg chg="add mod">
          <ac:chgData name="Christie, Matthew" userId="f17bdee12942c791" providerId="OrgId" clId="{4E7E4D0D-D2AE-45AE-B997-81BCBF7B5600}" dt="2019-09-03T18:05:11.683" v="12019" actId="12789"/>
          <ac:cxnSpMkLst>
            <pc:docMk/>
            <pc:sldMk cId="321757751" sldId="698"/>
            <ac:cxnSpMk id="76" creationId="{9BA9E29B-64AE-49DB-B1F5-714A9E4DA300}"/>
          </ac:cxnSpMkLst>
        </pc:cxnChg>
        <pc:cxnChg chg="add mod">
          <ac:chgData name="Christie, Matthew" userId="f17bdee12942c791" providerId="OrgId" clId="{4E7E4D0D-D2AE-45AE-B997-81BCBF7B5600}" dt="2019-09-03T18:04:49.203" v="12014" actId="12789"/>
          <ac:cxnSpMkLst>
            <pc:docMk/>
            <pc:sldMk cId="321757751" sldId="698"/>
            <ac:cxnSpMk id="78" creationId="{99495DA5-B97F-44BC-B0D9-39D55B76ABA4}"/>
          </ac:cxnSpMkLst>
        </pc:cxnChg>
        <pc:cxnChg chg="add mod">
          <ac:chgData name="Christie, Matthew" userId="f17bdee12942c791" providerId="OrgId" clId="{4E7E4D0D-D2AE-45AE-B997-81BCBF7B5600}" dt="2019-09-03T18:04:37.475" v="12013" actId="1036"/>
          <ac:cxnSpMkLst>
            <pc:docMk/>
            <pc:sldMk cId="321757751" sldId="698"/>
            <ac:cxnSpMk id="80" creationId="{2CAC7C81-A2D6-4F8E-9C6E-308F2FB4620C}"/>
          </ac:cxnSpMkLst>
        </pc:cxnChg>
        <pc:cxnChg chg="add mod">
          <ac:chgData name="Christie, Matthew" userId="f17bdee12942c791" providerId="OrgId" clId="{4E7E4D0D-D2AE-45AE-B997-81BCBF7B5600}" dt="2019-09-03T18:04:26.116" v="12009" actId="12789"/>
          <ac:cxnSpMkLst>
            <pc:docMk/>
            <pc:sldMk cId="321757751" sldId="698"/>
            <ac:cxnSpMk id="82" creationId="{79733928-BB35-4263-AD8D-2365432C8D5D}"/>
          </ac:cxnSpMkLst>
        </pc:cxnChg>
        <pc:cxnChg chg="add mod">
          <ac:chgData name="Christie, Matthew" userId="f17bdee12942c791" providerId="OrgId" clId="{4E7E4D0D-D2AE-45AE-B997-81BCBF7B5600}" dt="2019-09-03T18:04:15.345" v="12008" actId="12789"/>
          <ac:cxnSpMkLst>
            <pc:docMk/>
            <pc:sldMk cId="321757751" sldId="698"/>
            <ac:cxnSpMk id="84" creationId="{18F435F7-0F99-4AA1-9AEF-9F30D3BB46A4}"/>
          </ac:cxnSpMkLst>
        </pc:cxnChg>
        <pc:cxnChg chg="add mod">
          <ac:chgData name="Christie, Matthew" userId="f17bdee12942c791" providerId="OrgId" clId="{4E7E4D0D-D2AE-45AE-B997-81BCBF7B5600}" dt="2019-09-03T18:03:41.172" v="11999" actId="12789"/>
          <ac:cxnSpMkLst>
            <pc:docMk/>
            <pc:sldMk cId="321757751" sldId="698"/>
            <ac:cxnSpMk id="86" creationId="{3FB44B54-DCED-44F6-936D-72F4EDFB8A00}"/>
          </ac:cxnSpMkLst>
        </pc:cxnChg>
        <pc:cxnChg chg="add mod">
          <ac:chgData name="Christie, Matthew" userId="f17bdee12942c791" providerId="OrgId" clId="{4E7E4D0D-D2AE-45AE-B997-81BCBF7B5600}" dt="2019-09-03T18:05:21.898" v="12020" actId="12789"/>
          <ac:cxnSpMkLst>
            <pc:docMk/>
            <pc:sldMk cId="321757751" sldId="698"/>
            <ac:cxnSpMk id="88" creationId="{6B1947ED-DC40-4AB8-A701-B3828BF52708}"/>
          </ac:cxnSpMkLst>
        </pc:cxnChg>
        <pc:cxnChg chg="add mod">
          <ac:chgData name="Christie, Matthew" userId="f17bdee12942c791" providerId="OrgId" clId="{4E7E4D0D-D2AE-45AE-B997-81BCBF7B5600}" dt="2019-09-03T18:05:11.683" v="12019" actId="12789"/>
          <ac:cxnSpMkLst>
            <pc:docMk/>
            <pc:sldMk cId="321757751" sldId="698"/>
            <ac:cxnSpMk id="90" creationId="{9ED830D5-DF85-4A99-B260-401E10EFD97F}"/>
          </ac:cxnSpMkLst>
        </pc:cxnChg>
        <pc:cxnChg chg="add mod">
          <ac:chgData name="Christie, Matthew" userId="f17bdee12942c791" providerId="OrgId" clId="{4E7E4D0D-D2AE-45AE-B997-81BCBF7B5600}" dt="2019-09-03T18:04:49.203" v="12014" actId="12789"/>
          <ac:cxnSpMkLst>
            <pc:docMk/>
            <pc:sldMk cId="321757751" sldId="698"/>
            <ac:cxnSpMk id="92" creationId="{64955AB2-902D-4288-BC43-AB9860A578F9}"/>
          </ac:cxnSpMkLst>
        </pc:cxnChg>
        <pc:cxnChg chg="add mod">
          <ac:chgData name="Christie, Matthew" userId="f17bdee12942c791" providerId="OrgId" clId="{4E7E4D0D-D2AE-45AE-B997-81BCBF7B5600}" dt="2019-09-03T18:04:37.475" v="12013" actId="1036"/>
          <ac:cxnSpMkLst>
            <pc:docMk/>
            <pc:sldMk cId="321757751" sldId="698"/>
            <ac:cxnSpMk id="94" creationId="{6246F7F8-866F-4239-AD38-1FFFCC36060F}"/>
          </ac:cxnSpMkLst>
        </pc:cxnChg>
        <pc:cxnChg chg="add mod">
          <ac:chgData name="Christie, Matthew" userId="f17bdee12942c791" providerId="OrgId" clId="{4E7E4D0D-D2AE-45AE-B997-81BCBF7B5600}" dt="2019-09-03T18:04:26.116" v="12009" actId="12789"/>
          <ac:cxnSpMkLst>
            <pc:docMk/>
            <pc:sldMk cId="321757751" sldId="698"/>
            <ac:cxnSpMk id="96" creationId="{9DCC0872-91D2-455F-A271-08EC9F967FB0}"/>
          </ac:cxnSpMkLst>
        </pc:cxnChg>
        <pc:cxnChg chg="add mod">
          <ac:chgData name="Christie, Matthew" userId="f17bdee12942c791" providerId="OrgId" clId="{4E7E4D0D-D2AE-45AE-B997-81BCBF7B5600}" dt="2019-09-03T18:04:15.345" v="12008" actId="12789"/>
          <ac:cxnSpMkLst>
            <pc:docMk/>
            <pc:sldMk cId="321757751" sldId="698"/>
            <ac:cxnSpMk id="98" creationId="{FCFF304E-DFD2-471F-9B3B-DE1F909F064F}"/>
          </ac:cxnSpMkLst>
        </pc:cxnChg>
        <pc:cxnChg chg="add mod">
          <ac:chgData name="Christie, Matthew" userId="f17bdee12942c791" providerId="OrgId" clId="{4E7E4D0D-D2AE-45AE-B997-81BCBF7B5600}" dt="2019-09-03T18:03:41.172" v="11999" actId="12789"/>
          <ac:cxnSpMkLst>
            <pc:docMk/>
            <pc:sldMk cId="321757751" sldId="698"/>
            <ac:cxnSpMk id="100" creationId="{724A1E14-31F5-488D-B7EC-18125E8450C2}"/>
          </ac:cxnSpMkLst>
        </pc:cxnChg>
        <pc:cxnChg chg="add mod">
          <ac:chgData name="Christie, Matthew" userId="f17bdee12942c791" providerId="OrgId" clId="{4E7E4D0D-D2AE-45AE-B997-81BCBF7B5600}" dt="2019-09-03T18:04:05.284" v="12007" actId="571"/>
          <ac:cxnSpMkLst>
            <pc:docMk/>
            <pc:sldMk cId="321757751" sldId="698"/>
            <ac:cxnSpMk id="105" creationId="{E92E7517-6582-4FDF-9DBF-B7027C1D5D08}"/>
          </ac:cxnSpMkLst>
        </pc:cxnChg>
        <pc:cxnChg chg="add mod">
          <ac:chgData name="Christie, Matthew" userId="f17bdee12942c791" providerId="OrgId" clId="{4E7E4D0D-D2AE-45AE-B997-81BCBF7B5600}" dt="2019-09-03T18:05:08.644" v="12017" actId="571"/>
          <ac:cxnSpMkLst>
            <pc:docMk/>
            <pc:sldMk cId="321757751" sldId="698"/>
            <ac:cxnSpMk id="107" creationId="{193E5863-FF1B-45E2-95D1-484B5ED69E34}"/>
          </ac:cxnSpMkLst>
        </pc:cxnChg>
        <pc:cxnChg chg="add mod">
          <ac:chgData name="Christie, Matthew" userId="f17bdee12942c791" providerId="OrgId" clId="{4E7E4D0D-D2AE-45AE-B997-81BCBF7B5600}" dt="2019-09-03T18:05:08.644" v="12017" actId="571"/>
          <ac:cxnSpMkLst>
            <pc:docMk/>
            <pc:sldMk cId="321757751" sldId="698"/>
            <ac:cxnSpMk id="109" creationId="{75B4AE08-9D23-4E07-BADF-44E611872AB7}"/>
          </ac:cxnSpMkLst>
        </pc:cxnChg>
        <pc:cxnChg chg="add mod">
          <ac:chgData name="Christie, Matthew" userId="f17bdee12942c791" providerId="OrgId" clId="{4E7E4D0D-D2AE-45AE-B997-81BCBF7B5600}" dt="2019-09-03T18:05:08.644" v="12017" actId="571"/>
          <ac:cxnSpMkLst>
            <pc:docMk/>
            <pc:sldMk cId="321757751" sldId="698"/>
            <ac:cxnSpMk id="111" creationId="{36A11233-E506-4CE8-9E2F-721ACAA2472D}"/>
          </ac:cxnSpMkLst>
        </pc:cxnChg>
        <pc:cxnChg chg="add mod">
          <ac:chgData name="Christie, Matthew" userId="f17bdee12942c791" providerId="OrgId" clId="{4E7E4D0D-D2AE-45AE-B997-81BCBF7B5600}" dt="2019-09-03T18:05:08.644" v="12017" actId="571"/>
          <ac:cxnSpMkLst>
            <pc:docMk/>
            <pc:sldMk cId="321757751" sldId="698"/>
            <ac:cxnSpMk id="113" creationId="{DA52C795-3468-417B-827F-706ED83C7CE6}"/>
          </ac:cxnSpMkLst>
        </pc:cxnChg>
      </pc:sldChg>
      <pc:sldChg chg="addSp delSp modSp add">
        <pc:chgData name="Christie, Matthew" userId="f17bdee12942c791" providerId="OrgId" clId="{4E7E4D0D-D2AE-45AE-B997-81BCBF7B5600}" dt="2019-09-03T23:56:17.313" v="19879" actId="403"/>
        <pc:sldMkLst>
          <pc:docMk/>
          <pc:sldMk cId="2360974631" sldId="701"/>
        </pc:sldMkLst>
        <pc:spChg chg="mod">
          <ac:chgData name="Christie, Matthew" userId="f17bdee12942c791" providerId="OrgId" clId="{4E7E4D0D-D2AE-45AE-B997-81BCBF7B5600}" dt="2019-09-03T19:43:30.734" v="13397" actId="20577"/>
          <ac:spMkLst>
            <pc:docMk/>
            <pc:sldMk cId="2360974631" sldId="701"/>
            <ac:spMk id="2" creationId="{7A7DD9DC-5C4E-450F-A056-63780C33D4CB}"/>
          </ac:spMkLst>
        </pc:spChg>
        <pc:spChg chg="mod">
          <ac:chgData name="Christie, Matthew" userId="f17bdee12942c791" providerId="OrgId" clId="{4E7E4D0D-D2AE-45AE-B997-81BCBF7B5600}" dt="2019-09-03T23:56:17.313" v="19879" actId="403"/>
          <ac:spMkLst>
            <pc:docMk/>
            <pc:sldMk cId="2360974631" sldId="701"/>
            <ac:spMk id="3" creationId="{955FB780-A38D-490F-A4D3-EA3F86BB3BA5}"/>
          </ac:spMkLst>
        </pc:spChg>
        <pc:picChg chg="add mod">
          <ac:chgData name="Christie, Matthew" userId="f17bdee12942c791" providerId="OrgId" clId="{4E7E4D0D-D2AE-45AE-B997-81BCBF7B5600}" dt="2019-09-03T19:48:51.488" v="13618" actId="1076"/>
          <ac:picMkLst>
            <pc:docMk/>
            <pc:sldMk cId="2360974631" sldId="701"/>
            <ac:picMk id="12" creationId="{BF1026FF-A5CB-4775-9D53-6FB311F58284}"/>
          </ac:picMkLst>
        </pc:picChg>
        <pc:picChg chg="del">
          <ac:chgData name="Christie, Matthew" userId="f17bdee12942c791" providerId="OrgId" clId="{4E7E4D0D-D2AE-45AE-B997-81BCBF7B5600}" dt="2019-09-03T19:46:57.903" v="13521" actId="478"/>
          <ac:picMkLst>
            <pc:docMk/>
            <pc:sldMk cId="2360974631" sldId="701"/>
            <ac:picMk id="1026" creationId="{A4850F47-B843-4DD2-890D-E3B4DABA0F96}"/>
          </ac:picMkLst>
        </pc:picChg>
        <pc:picChg chg="add mod">
          <ac:chgData name="Christie, Matthew" userId="f17bdee12942c791" providerId="OrgId" clId="{4E7E4D0D-D2AE-45AE-B997-81BCBF7B5600}" dt="2019-09-03T19:48:54.231" v="13620" actId="1076"/>
          <ac:picMkLst>
            <pc:docMk/>
            <pc:sldMk cId="2360974631" sldId="701"/>
            <ac:picMk id="2050" creationId="{EBBF1A24-9851-4A73-92E7-30F9EDCA1E98}"/>
          </ac:picMkLst>
        </pc:picChg>
        <pc:picChg chg="add mod">
          <ac:chgData name="Christie, Matthew" userId="f17bdee12942c791" providerId="OrgId" clId="{4E7E4D0D-D2AE-45AE-B997-81BCBF7B5600}" dt="2019-09-03T19:48:55.583" v="13621" actId="1076"/>
          <ac:picMkLst>
            <pc:docMk/>
            <pc:sldMk cId="2360974631" sldId="701"/>
            <ac:picMk id="2052" creationId="{A52575E2-E132-4164-AD07-B8B6E1D5A0CD}"/>
          </ac:picMkLst>
        </pc:picChg>
        <pc:picChg chg="del">
          <ac:chgData name="Christie, Matthew" userId="f17bdee12942c791" providerId="OrgId" clId="{4E7E4D0D-D2AE-45AE-B997-81BCBF7B5600}" dt="2019-09-03T19:45:34.373" v="13487" actId="478"/>
          <ac:picMkLst>
            <pc:docMk/>
            <pc:sldMk cId="2360974631" sldId="701"/>
            <ac:picMk id="8194" creationId="{F1CBAC0E-6194-4AD1-BE6C-794B2ABC2151}"/>
          </ac:picMkLst>
        </pc:picChg>
        <pc:picChg chg="del">
          <ac:chgData name="Christie, Matthew" userId="f17bdee12942c791" providerId="OrgId" clId="{4E7E4D0D-D2AE-45AE-B997-81BCBF7B5600}" dt="2019-09-03T19:46:51.565" v="13516" actId="478"/>
          <ac:picMkLst>
            <pc:docMk/>
            <pc:sldMk cId="2360974631" sldId="701"/>
            <ac:picMk id="8196" creationId="{DC6BF7D5-D134-49AA-A322-CABFCAD9417C}"/>
          </ac:picMkLst>
        </pc:picChg>
        <pc:picChg chg="del">
          <ac:chgData name="Christie, Matthew" userId="f17bdee12942c791" providerId="OrgId" clId="{4E7E4D0D-D2AE-45AE-B997-81BCBF7B5600}" dt="2019-09-03T19:46:57.165" v="13520" actId="478"/>
          <ac:picMkLst>
            <pc:docMk/>
            <pc:sldMk cId="2360974631" sldId="701"/>
            <ac:picMk id="8198" creationId="{746CB780-F171-403D-9623-E3B46AD9A6B4}"/>
          </ac:picMkLst>
        </pc:picChg>
        <pc:picChg chg="del">
          <ac:chgData name="Christie, Matthew" userId="f17bdee12942c791" providerId="OrgId" clId="{4E7E4D0D-D2AE-45AE-B997-81BCBF7B5600}" dt="2019-09-03T19:46:58.810" v="13522" actId="478"/>
          <ac:picMkLst>
            <pc:docMk/>
            <pc:sldMk cId="2360974631" sldId="701"/>
            <ac:picMk id="8202" creationId="{CD95C714-C485-4835-A21D-7F0164342CA9}"/>
          </ac:picMkLst>
        </pc:picChg>
      </pc:sldChg>
      <pc:sldChg chg="addSp modSp add modNotesTx">
        <pc:chgData name="Christie, Matthew" userId="f17bdee12942c791" providerId="OrgId" clId="{4E7E4D0D-D2AE-45AE-B997-81BCBF7B5600}" dt="2019-09-03T23:31:41.002" v="17748" actId="20577"/>
        <pc:sldMkLst>
          <pc:docMk/>
          <pc:sldMk cId="3184607032" sldId="703"/>
        </pc:sldMkLst>
        <pc:spChg chg="mod">
          <ac:chgData name="Christie, Matthew" userId="f17bdee12942c791" providerId="OrgId" clId="{4E7E4D0D-D2AE-45AE-B997-81BCBF7B5600}" dt="2019-09-03T22:58:51.809" v="15253" actId="20577"/>
          <ac:spMkLst>
            <pc:docMk/>
            <pc:sldMk cId="3184607032" sldId="703"/>
            <ac:spMk id="2" creationId="{03CD1673-E38E-45F9-AB55-284A911722C5}"/>
          </ac:spMkLst>
        </pc:spChg>
        <pc:spChg chg="mod">
          <ac:chgData name="Christie, Matthew" userId="f17bdee12942c791" providerId="OrgId" clId="{4E7E4D0D-D2AE-45AE-B997-81BCBF7B5600}" dt="2019-09-03T23:01:26.853" v="15428" actId="14100"/>
          <ac:spMkLst>
            <pc:docMk/>
            <pc:sldMk cId="3184607032" sldId="703"/>
            <ac:spMk id="30" creationId="{1FDA2C7F-A997-44A5-B4AD-413FDA2D93CA}"/>
          </ac:spMkLst>
        </pc:spChg>
        <pc:spChg chg="mod">
          <ac:chgData name="Christie, Matthew" userId="f17bdee12942c791" providerId="OrgId" clId="{4E7E4D0D-D2AE-45AE-B997-81BCBF7B5600}" dt="2019-09-03T23:01:24.054" v="15427" actId="14100"/>
          <ac:spMkLst>
            <pc:docMk/>
            <pc:sldMk cId="3184607032" sldId="703"/>
            <ac:spMk id="33" creationId="{B3EC2D36-F354-49FD-BD27-C57E1A90295E}"/>
          </ac:spMkLst>
        </pc:spChg>
        <pc:spChg chg="mod">
          <ac:chgData name="Christie, Matthew" userId="f17bdee12942c791" providerId="OrgId" clId="{4E7E4D0D-D2AE-45AE-B997-81BCBF7B5600}" dt="2019-09-03T23:06:12.085" v="15730" actId="404"/>
          <ac:spMkLst>
            <pc:docMk/>
            <pc:sldMk cId="3184607032" sldId="703"/>
            <ac:spMk id="35" creationId="{5487A873-B635-41D8-A5BB-AECCC0AE1658}"/>
          </ac:spMkLst>
        </pc:spChg>
        <pc:graphicFrameChg chg="add mod modGraphic">
          <ac:chgData name="Christie, Matthew" userId="f17bdee12942c791" providerId="OrgId" clId="{4E7E4D0D-D2AE-45AE-B997-81BCBF7B5600}" dt="2019-09-03T23:09:51.635" v="16166" actId="20577"/>
          <ac:graphicFrameMkLst>
            <pc:docMk/>
            <pc:sldMk cId="3184607032" sldId="703"/>
            <ac:graphicFrameMk id="37" creationId="{2979F311-790B-4FC0-A130-366675A3D6AC}"/>
          </ac:graphicFrameMkLst>
        </pc:graphicFrameChg>
        <pc:cxnChg chg="mod">
          <ac:chgData name="Christie, Matthew" userId="f17bdee12942c791" providerId="OrgId" clId="{4E7E4D0D-D2AE-45AE-B997-81BCBF7B5600}" dt="2019-09-03T23:01:26.853" v="15428" actId="14100"/>
          <ac:cxnSpMkLst>
            <pc:docMk/>
            <pc:sldMk cId="3184607032" sldId="703"/>
            <ac:cxnSpMk id="31" creationId="{6F6E314E-3067-4D06-8AF5-BFD5875F4619}"/>
          </ac:cxnSpMkLst>
        </pc:cxnChg>
        <pc:cxnChg chg="mod">
          <ac:chgData name="Christie, Matthew" userId="f17bdee12942c791" providerId="OrgId" clId="{4E7E4D0D-D2AE-45AE-B997-81BCBF7B5600}" dt="2019-09-03T23:01:24.054" v="15427" actId="14100"/>
          <ac:cxnSpMkLst>
            <pc:docMk/>
            <pc:sldMk cId="3184607032" sldId="703"/>
            <ac:cxnSpMk id="34" creationId="{80CCB827-307D-4EA7-BFA2-7F12086190BD}"/>
          </ac:cxnSpMkLst>
        </pc:cxnChg>
        <pc:cxnChg chg="mod">
          <ac:chgData name="Christie, Matthew" userId="f17bdee12942c791" providerId="OrgId" clId="{4E7E4D0D-D2AE-45AE-B997-81BCBF7B5600}" dt="2019-09-03T23:01:21.636" v="15426" actId="14100"/>
          <ac:cxnSpMkLst>
            <pc:docMk/>
            <pc:sldMk cId="3184607032" sldId="703"/>
            <ac:cxnSpMk id="36" creationId="{3B808CD9-641C-4081-B240-5E572CD66916}"/>
          </ac:cxnSpMkLst>
        </pc:cxnChg>
      </pc:sldChg>
      <pc:sldChg chg="delSp modSp add">
        <pc:chgData name="Christie, Matthew" userId="f17bdee12942c791" providerId="OrgId" clId="{4E7E4D0D-D2AE-45AE-B997-81BCBF7B5600}" dt="2019-09-03T22:57:49.105" v="15163" actId="20577"/>
        <pc:sldMkLst>
          <pc:docMk/>
          <pc:sldMk cId="3613915847" sldId="704"/>
        </pc:sldMkLst>
        <pc:spChg chg="mod">
          <ac:chgData name="Christie, Matthew" userId="f17bdee12942c791" providerId="OrgId" clId="{4E7E4D0D-D2AE-45AE-B997-81BCBF7B5600}" dt="2019-09-03T22:57:49.105" v="15163" actId="20577"/>
          <ac:spMkLst>
            <pc:docMk/>
            <pc:sldMk cId="3613915847" sldId="704"/>
            <ac:spMk id="2" creationId="{03CD1673-E38E-45F9-AB55-284A911722C5}"/>
          </ac:spMkLst>
        </pc:spChg>
        <pc:spChg chg="mod">
          <ac:chgData name="Christie, Matthew" userId="f17bdee12942c791" providerId="OrgId" clId="{4E7E4D0D-D2AE-45AE-B997-81BCBF7B5600}" dt="2019-09-03T22:53:07.319" v="14709" actId="207"/>
          <ac:spMkLst>
            <pc:docMk/>
            <pc:sldMk cId="3613915847" sldId="704"/>
            <ac:spMk id="15" creationId="{4522F16D-5B41-4ED8-99E0-07A00BB4D8F1}"/>
          </ac:spMkLst>
        </pc:spChg>
        <pc:spChg chg="mod">
          <ac:chgData name="Christie, Matthew" userId="f17bdee12942c791" providerId="OrgId" clId="{4E7E4D0D-D2AE-45AE-B997-81BCBF7B5600}" dt="2019-09-03T22:52:52.754" v="14708" actId="207"/>
          <ac:spMkLst>
            <pc:docMk/>
            <pc:sldMk cId="3613915847" sldId="704"/>
            <ac:spMk id="16" creationId="{34E71BC1-673A-419F-8F87-E8C493CA8492}"/>
          </ac:spMkLst>
        </pc:spChg>
        <pc:spChg chg="mod">
          <ac:chgData name="Christie, Matthew" userId="f17bdee12942c791" providerId="OrgId" clId="{4E7E4D0D-D2AE-45AE-B997-81BCBF7B5600}" dt="2019-09-03T22:53:11.746" v="14710" actId="14100"/>
          <ac:spMkLst>
            <pc:docMk/>
            <pc:sldMk cId="3613915847" sldId="704"/>
            <ac:spMk id="30" creationId="{1FDA2C7F-A997-44A5-B4AD-413FDA2D93CA}"/>
          </ac:spMkLst>
        </pc:spChg>
        <pc:spChg chg="del">
          <ac:chgData name="Christie, Matthew" userId="f17bdee12942c791" providerId="OrgId" clId="{4E7E4D0D-D2AE-45AE-B997-81BCBF7B5600}" dt="2019-09-03T22:52:36.015" v="14706" actId="478"/>
          <ac:spMkLst>
            <pc:docMk/>
            <pc:sldMk cId="3613915847" sldId="704"/>
            <ac:spMk id="35" creationId="{5487A873-B635-41D8-A5BB-AECCC0AE1658}"/>
          </ac:spMkLst>
        </pc:spChg>
        <pc:cxnChg chg="mod">
          <ac:chgData name="Christie, Matthew" userId="f17bdee12942c791" providerId="OrgId" clId="{4E7E4D0D-D2AE-45AE-B997-81BCBF7B5600}" dt="2019-09-03T22:53:11.746" v="14710" actId="14100"/>
          <ac:cxnSpMkLst>
            <pc:docMk/>
            <pc:sldMk cId="3613915847" sldId="704"/>
            <ac:cxnSpMk id="31" creationId="{6F6E314E-3067-4D06-8AF5-BFD5875F4619}"/>
          </ac:cxnSpMkLst>
        </pc:cxnChg>
        <pc:cxnChg chg="del mod">
          <ac:chgData name="Christie, Matthew" userId="f17bdee12942c791" providerId="OrgId" clId="{4E7E4D0D-D2AE-45AE-B997-81BCBF7B5600}" dt="2019-09-03T22:52:38.255" v="14707" actId="478"/>
          <ac:cxnSpMkLst>
            <pc:docMk/>
            <pc:sldMk cId="3613915847" sldId="704"/>
            <ac:cxnSpMk id="36" creationId="{3B808CD9-641C-4081-B240-5E572CD66916}"/>
          </ac:cxnSpMkLst>
        </pc:cxnChg>
      </pc:sldChg>
      <pc:sldChg chg="delSp modSp add modNotesTx">
        <pc:chgData name="Christie, Matthew" userId="f17bdee12942c791" providerId="OrgId" clId="{4E7E4D0D-D2AE-45AE-B997-81BCBF7B5600}" dt="2019-09-03T23:31:54.051" v="17749" actId="20577"/>
        <pc:sldMkLst>
          <pc:docMk/>
          <pc:sldMk cId="1551002341" sldId="705"/>
        </pc:sldMkLst>
        <pc:spChg chg="mod">
          <ac:chgData name="Christie, Matthew" userId="f17bdee12942c791" providerId="OrgId" clId="{4E7E4D0D-D2AE-45AE-B997-81BCBF7B5600}" dt="2019-09-03T22:58:35.508" v="15209" actId="6549"/>
          <ac:spMkLst>
            <pc:docMk/>
            <pc:sldMk cId="1551002341" sldId="705"/>
            <ac:spMk id="2" creationId="{03CD1673-E38E-45F9-AB55-284A911722C5}"/>
          </ac:spMkLst>
        </pc:spChg>
        <pc:spChg chg="mod">
          <ac:chgData name="Christie, Matthew" userId="f17bdee12942c791" providerId="OrgId" clId="{4E7E4D0D-D2AE-45AE-B997-81BCBF7B5600}" dt="2019-09-03T22:54:16.643" v="14767" actId="207"/>
          <ac:spMkLst>
            <pc:docMk/>
            <pc:sldMk cId="1551002341" sldId="705"/>
            <ac:spMk id="15" creationId="{4522F16D-5B41-4ED8-99E0-07A00BB4D8F1}"/>
          </ac:spMkLst>
        </pc:spChg>
        <pc:spChg chg="mod">
          <ac:chgData name="Christie, Matthew" userId="f17bdee12942c791" providerId="OrgId" clId="{4E7E4D0D-D2AE-45AE-B997-81BCBF7B5600}" dt="2019-09-03T22:54:02.733" v="14764" actId="14100"/>
          <ac:spMkLst>
            <pc:docMk/>
            <pc:sldMk cId="1551002341" sldId="705"/>
            <ac:spMk id="30" creationId="{1FDA2C7F-A997-44A5-B4AD-413FDA2D93CA}"/>
          </ac:spMkLst>
        </pc:spChg>
        <pc:spChg chg="del">
          <ac:chgData name="Christie, Matthew" userId="f17bdee12942c791" providerId="OrgId" clId="{4E7E4D0D-D2AE-45AE-B997-81BCBF7B5600}" dt="2019-09-03T22:54:07.243" v="14765" actId="478"/>
          <ac:spMkLst>
            <pc:docMk/>
            <pc:sldMk cId="1551002341" sldId="705"/>
            <ac:spMk id="35" creationId="{5487A873-B635-41D8-A5BB-AECCC0AE1658}"/>
          </ac:spMkLst>
        </pc:spChg>
        <pc:graphicFrameChg chg="mod modGraphic">
          <ac:chgData name="Christie, Matthew" userId="f17bdee12942c791" providerId="OrgId" clId="{4E7E4D0D-D2AE-45AE-B997-81BCBF7B5600}" dt="2019-09-03T23:30:03.009" v="17718" actId="313"/>
          <ac:graphicFrameMkLst>
            <pc:docMk/>
            <pc:sldMk cId="1551002341" sldId="705"/>
            <ac:graphicFrameMk id="37" creationId="{2979F311-790B-4FC0-A130-366675A3D6AC}"/>
          </ac:graphicFrameMkLst>
        </pc:graphicFrameChg>
        <pc:cxnChg chg="mod">
          <ac:chgData name="Christie, Matthew" userId="f17bdee12942c791" providerId="OrgId" clId="{4E7E4D0D-D2AE-45AE-B997-81BCBF7B5600}" dt="2019-09-03T22:54:02.733" v="14764" actId="14100"/>
          <ac:cxnSpMkLst>
            <pc:docMk/>
            <pc:sldMk cId="1551002341" sldId="705"/>
            <ac:cxnSpMk id="31" creationId="{6F6E314E-3067-4D06-8AF5-BFD5875F4619}"/>
          </ac:cxnSpMkLst>
        </pc:cxnChg>
        <pc:cxnChg chg="del mod">
          <ac:chgData name="Christie, Matthew" userId="f17bdee12942c791" providerId="OrgId" clId="{4E7E4D0D-D2AE-45AE-B997-81BCBF7B5600}" dt="2019-09-03T22:54:08.877" v="14766" actId="478"/>
          <ac:cxnSpMkLst>
            <pc:docMk/>
            <pc:sldMk cId="1551002341" sldId="705"/>
            <ac:cxnSpMk id="36" creationId="{3B808CD9-641C-4081-B240-5E572CD66916}"/>
          </ac:cxnSpMkLst>
        </pc:cxnChg>
      </pc:sldChg>
      <pc:sldChg chg="modSp add modNotesTx">
        <pc:chgData name="Christie, Matthew" userId="f17bdee12942c791" providerId="OrgId" clId="{4E7E4D0D-D2AE-45AE-B997-81BCBF7B5600}" dt="2019-09-03T23:29:42.928" v="17717" actId="313"/>
        <pc:sldMkLst>
          <pc:docMk/>
          <pc:sldMk cId="1935711128" sldId="706"/>
        </pc:sldMkLst>
        <pc:spChg chg="mod">
          <ac:chgData name="Christie, Matthew" userId="f17bdee12942c791" providerId="OrgId" clId="{4E7E4D0D-D2AE-45AE-B997-81BCBF7B5600}" dt="2019-09-03T23:17:39.932" v="16657" actId="404"/>
          <ac:spMkLst>
            <pc:docMk/>
            <pc:sldMk cId="1935711128" sldId="706"/>
            <ac:spMk id="4" creationId="{03B833DC-DAE4-4EC2-82CE-1D7057F4E963}"/>
          </ac:spMkLst>
        </pc:spChg>
        <pc:graphicFrameChg chg="mod">
          <ac:chgData name="Christie, Matthew" userId="f17bdee12942c791" providerId="OrgId" clId="{4E7E4D0D-D2AE-45AE-B997-81BCBF7B5600}" dt="2019-09-03T23:29:42.928" v="17717" actId="313"/>
          <ac:graphicFrameMkLst>
            <pc:docMk/>
            <pc:sldMk cId="1935711128" sldId="706"/>
            <ac:graphicFrameMk id="6" creationId="{F64C0F45-4A3D-4452-8375-D5CDCEAA40E5}"/>
          </ac:graphicFrameMkLst>
        </pc:graphicFrameChg>
      </pc:sldChg>
      <pc:sldChg chg="addSp delSp modSp add">
        <pc:chgData name="Christie, Matthew" userId="f17bdee12942c791" providerId="OrgId" clId="{4E7E4D0D-D2AE-45AE-B997-81BCBF7B5600}" dt="2019-09-03T23:47:49.646" v="19000" actId="20577"/>
        <pc:sldMkLst>
          <pc:docMk/>
          <pc:sldMk cId="2423427864" sldId="707"/>
        </pc:sldMkLst>
        <pc:spChg chg="mod">
          <ac:chgData name="Christie, Matthew" userId="f17bdee12942c791" providerId="OrgId" clId="{4E7E4D0D-D2AE-45AE-B997-81BCBF7B5600}" dt="2019-09-03T23:46:18.940" v="18868" actId="20577"/>
          <ac:spMkLst>
            <pc:docMk/>
            <pc:sldMk cId="2423427864" sldId="707"/>
            <ac:spMk id="2" creationId="{03CD1673-E38E-45F9-AB55-284A911722C5}"/>
          </ac:spMkLst>
        </pc:spChg>
        <pc:spChg chg="mod">
          <ac:chgData name="Christie, Matthew" userId="f17bdee12942c791" providerId="OrgId" clId="{4E7E4D0D-D2AE-45AE-B997-81BCBF7B5600}" dt="2019-09-03T23:46:29.540" v="18875" actId="1035"/>
          <ac:spMkLst>
            <pc:docMk/>
            <pc:sldMk cId="2423427864" sldId="707"/>
            <ac:spMk id="4" creationId="{4406333C-B8A9-4924-BD94-B03C7C5180E1}"/>
          </ac:spMkLst>
        </pc:spChg>
        <pc:spChg chg="mod">
          <ac:chgData name="Christie, Matthew" userId="f17bdee12942c791" providerId="OrgId" clId="{4E7E4D0D-D2AE-45AE-B997-81BCBF7B5600}" dt="2019-09-03T23:44:02.453" v="18710" actId="207"/>
          <ac:spMkLst>
            <pc:docMk/>
            <pc:sldMk cId="2423427864" sldId="707"/>
            <ac:spMk id="15" creationId="{4522F16D-5B41-4ED8-99E0-07A00BB4D8F1}"/>
          </ac:spMkLst>
        </pc:spChg>
        <pc:spChg chg="add mod">
          <ac:chgData name="Christie, Matthew" userId="f17bdee12942c791" providerId="OrgId" clId="{4E7E4D0D-D2AE-45AE-B997-81BCBF7B5600}" dt="2019-09-03T23:46:30.867" v="18877" actId="1076"/>
          <ac:spMkLst>
            <pc:docMk/>
            <pc:sldMk cId="2423427864" sldId="707"/>
            <ac:spMk id="29" creationId="{52ED8CB8-2EF3-4BDC-80F2-64265F00CA4A}"/>
          </ac:spMkLst>
        </pc:spChg>
        <pc:spChg chg="mod">
          <ac:chgData name="Christie, Matthew" userId="f17bdee12942c791" providerId="OrgId" clId="{4E7E4D0D-D2AE-45AE-B997-81BCBF7B5600}" dt="2019-09-03T23:46:35.246" v="18892" actId="1035"/>
          <ac:spMkLst>
            <pc:docMk/>
            <pc:sldMk cId="2423427864" sldId="707"/>
            <ac:spMk id="30" creationId="{1FDA2C7F-A997-44A5-B4AD-413FDA2D93CA}"/>
          </ac:spMkLst>
        </pc:spChg>
        <pc:spChg chg="mod">
          <ac:chgData name="Christie, Matthew" userId="f17bdee12942c791" providerId="OrgId" clId="{4E7E4D0D-D2AE-45AE-B997-81BCBF7B5600}" dt="2019-09-03T23:46:35.246" v="18892" actId="1035"/>
          <ac:spMkLst>
            <pc:docMk/>
            <pc:sldMk cId="2423427864" sldId="707"/>
            <ac:spMk id="33" creationId="{B3EC2D36-F354-49FD-BD27-C57E1A90295E}"/>
          </ac:spMkLst>
        </pc:spChg>
        <pc:spChg chg="del">
          <ac:chgData name="Christie, Matthew" userId="f17bdee12942c791" providerId="OrgId" clId="{4E7E4D0D-D2AE-45AE-B997-81BCBF7B5600}" dt="2019-09-03T23:43:49.856" v="18708" actId="478"/>
          <ac:spMkLst>
            <pc:docMk/>
            <pc:sldMk cId="2423427864" sldId="707"/>
            <ac:spMk id="35" creationId="{5487A873-B635-41D8-A5BB-AECCC0AE1658}"/>
          </ac:spMkLst>
        </pc:spChg>
        <pc:spChg chg="add mod">
          <ac:chgData name="Christie, Matthew" userId="f17bdee12942c791" providerId="OrgId" clId="{4E7E4D0D-D2AE-45AE-B997-81BCBF7B5600}" dt="2019-09-03T23:47:49.646" v="19000" actId="20577"/>
          <ac:spMkLst>
            <pc:docMk/>
            <pc:sldMk cId="2423427864" sldId="707"/>
            <ac:spMk id="37" creationId="{E2E2C49C-427F-4435-9968-71CECF926BBD}"/>
          </ac:spMkLst>
        </pc:spChg>
        <pc:grpChg chg="mod">
          <ac:chgData name="Christie, Matthew" userId="f17bdee12942c791" providerId="OrgId" clId="{4E7E4D0D-D2AE-45AE-B997-81BCBF7B5600}" dt="2019-09-03T23:46:35.246" v="18892" actId="1035"/>
          <ac:grpSpMkLst>
            <pc:docMk/>
            <pc:sldMk cId="2423427864" sldId="707"/>
            <ac:grpSpMk id="6" creationId="{CC9CF525-6796-4BA3-9330-469C4E1F0637}"/>
          </ac:grpSpMkLst>
        </pc:grpChg>
        <pc:cxnChg chg="mod">
          <ac:chgData name="Christie, Matthew" userId="f17bdee12942c791" providerId="OrgId" clId="{4E7E4D0D-D2AE-45AE-B997-81BCBF7B5600}" dt="2019-09-03T23:46:35.246" v="18892" actId="1035"/>
          <ac:cxnSpMkLst>
            <pc:docMk/>
            <pc:sldMk cId="2423427864" sldId="707"/>
            <ac:cxnSpMk id="31" creationId="{6F6E314E-3067-4D06-8AF5-BFD5875F4619}"/>
          </ac:cxnSpMkLst>
        </pc:cxnChg>
        <pc:cxnChg chg="mod">
          <ac:chgData name="Christie, Matthew" userId="f17bdee12942c791" providerId="OrgId" clId="{4E7E4D0D-D2AE-45AE-B997-81BCBF7B5600}" dt="2019-09-03T23:46:35.246" v="18892" actId="1035"/>
          <ac:cxnSpMkLst>
            <pc:docMk/>
            <pc:sldMk cId="2423427864" sldId="707"/>
            <ac:cxnSpMk id="34" creationId="{80CCB827-307D-4EA7-BFA2-7F12086190BD}"/>
          </ac:cxnSpMkLst>
        </pc:cxnChg>
        <pc:cxnChg chg="del mod">
          <ac:chgData name="Christie, Matthew" userId="f17bdee12942c791" providerId="OrgId" clId="{4E7E4D0D-D2AE-45AE-B997-81BCBF7B5600}" dt="2019-09-03T23:43:52.292" v="18709" actId="478"/>
          <ac:cxnSpMkLst>
            <pc:docMk/>
            <pc:sldMk cId="2423427864" sldId="707"/>
            <ac:cxnSpMk id="36" creationId="{3B808CD9-641C-4081-B240-5E572CD66916}"/>
          </ac:cxnSpMkLst>
        </pc:cxnChg>
      </pc:sldChg>
      <pc:sldChg chg="delSp modSp add">
        <pc:chgData name="Christie, Matthew" userId="f17bdee12942c791" providerId="OrgId" clId="{4E7E4D0D-D2AE-45AE-B997-81BCBF7B5600}" dt="2019-09-03T23:54:18.064" v="19648" actId="20577"/>
        <pc:sldMkLst>
          <pc:docMk/>
          <pc:sldMk cId="613130986" sldId="708"/>
        </pc:sldMkLst>
        <pc:spChg chg="mod">
          <ac:chgData name="Christie, Matthew" userId="f17bdee12942c791" providerId="OrgId" clId="{4E7E4D0D-D2AE-45AE-B997-81BCBF7B5600}" dt="2019-09-03T23:49:01.063" v="19048" actId="6549"/>
          <ac:spMkLst>
            <pc:docMk/>
            <pc:sldMk cId="613130986" sldId="708"/>
            <ac:spMk id="2" creationId="{03CD1673-E38E-45F9-AB55-284A911722C5}"/>
          </ac:spMkLst>
        </pc:spChg>
        <pc:spChg chg="mod">
          <ac:chgData name="Christie, Matthew" userId="f17bdee12942c791" providerId="OrgId" clId="{4E7E4D0D-D2AE-45AE-B997-81BCBF7B5600}" dt="2019-09-03T23:48:22.154" v="19002" actId="207"/>
          <ac:spMkLst>
            <pc:docMk/>
            <pc:sldMk cId="613130986" sldId="708"/>
            <ac:spMk id="15" creationId="{4522F16D-5B41-4ED8-99E0-07A00BB4D8F1}"/>
          </ac:spMkLst>
        </pc:spChg>
        <pc:spChg chg="mod">
          <ac:chgData name="Christie, Matthew" userId="f17bdee12942c791" providerId="OrgId" clId="{4E7E4D0D-D2AE-45AE-B997-81BCBF7B5600}" dt="2019-09-03T23:51:08.305" v="19240" actId="14100"/>
          <ac:spMkLst>
            <pc:docMk/>
            <pc:sldMk cId="613130986" sldId="708"/>
            <ac:spMk id="30" creationId="{1FDA2C7F-A997-44A5-B4AD-413FDA2D93CA}"/>
          </ac:spMkLst>
        </pc:spChg>
        <pc:spChg chg="mod">
          <ac:chgData name="Christie, Matthew" userId="f17bdee12942c791" providerId="OrgId" clId="{4E7E4D0D-D2AE-45AE-B997-81BCBF7B5600}" dt="2019-09-03T23:51:28.893" v="19241" actId="14100"/>
          <ac:spMkLst>
            <pc:docMk/>
            <pc:sldMk cId="613130986" sldId="708"/>
            <ac:spMk id="33" creationId="{B3EC2D36-F354-49FD-BD27-C57E1A90295E}"/>
          </ac:spMkLst>
        </pc:spChg>
        <pc:spChg chg="del">
          <ac:chgData name="Christie, Matthew" userId="f17bdee12942c791" providerId="OrgId" clId="{4E7E4D0D-D2AE-45AE-B997-81BCBF7B5600}" dt="2019-09-03T23:48:11.824" v="19001" actId="478"/>
          <ac:spMkLst>
            <pc:docMk/>
            <pc:sldMk cId="613130986" sldId="708"/>
            <ac:spMk id="35" creationId="{5487A873-B635-41D8-A5BB-AECCC0AE1658}"/>
          </ac:spMkLst>
        </pc:spChg>
        <pc:graphicFrameChg chg="mod modGraphic">
          <ac:chgData name="Christie, Matthew" userId="f17bdee12942c791" providerId="OrgId" clId="{4E7E4D0D-D2AE-45AE-B997-81BCBF7B5600}" dt="2019-09-03T23:54:18.064" v="19648" actId="20577"/>
          <ac:graphicFrameMkLst>
            <pc:docMk/>
            <pc:sldMk cId="613130986" sldId="708"/>
            <ac:graphicFrameMk id="37" creationId="{2979F311-790B-4FC0-A130-366675A3D6AC}"/>
          </ac:graphicFrameMkLst>
        </pc:graphicFrameChg>
        <pc:cxnChg chg="mod">
          <ac:chgData name="Christie, Matthew" userId="f17bdee12942c791" providerId="OrgId" clId="{4E7E4D0D-D2AE-45AE-B997-81BCBF7B5600}" dt="2019-09-03T23:51:08.305" v="19240" actId="14100"/>
          <ac:cxnSpMkLst>
            <pc:docMk/>
            <pc:sldMk cId="613130986" sldId="708"/>
            <ac:cxnSpMk id="31" creationId="{6F6E314E-3067-4D06-8AF5-BFD5875F4619}"/>
          </ac:cxnSpMkLst>
        </pc:cxnChg>
        <pc:cxnChg chg="mod">
          <ac:chgData name="Christie, Matthew" userId="f17bdee12942c791" providerId="OrgId" clId="{4E7E4D0D-D2AE-45AE-B997-81BCBF7B5600}" dt="2019-09-03T23:51:28.893" v="19241" actId="14100"/>
          <ac:cxnSpMkLst>
            <pc:docMk/>
            <pc:sldMk cId="613130986" sldId="708"/>
            <ac:cxnSpMk id="34" creationId="{80CCB827-307D-4EA7-BFA2-7F12086190BD}"/>
          </ac:cxnSpMkLst>
        </pc:cxnChg>
        <pc:cxnChg chg="del mod">
          <ac:chgData name="Christie, Matthew" userId="f17bdee12942c791" providerId="OrgId" clId="{4E7E4D0D-D2AE-45AE-B997-81BCBF7B5600}" dt="2019-09-03T23:48:24.600" v="19003" actId="478"/>
          <ac:cxnSpMkLst>
            <pc:docMk/>
            <pc:sldMk cId="613130986" sldId="708"/>
            <ac:cxnSpMk id="36" creationId="{3B808CD9-641C-4081-B240-5E572CD66916}"/>
          </ac:cxnSpMkLst>
        </pc:cxnChg>
      </pc:sldChg>
    </pc:docChg>
  </pc:docChgLst>
  <pc:docChgLst>
    <pc:chgData name="Christie, Matthew" userId="f17bdee12942c791" providerId="OrgId" clId="{208DA87A-ECB6-4856-A752-75409B3C91A3}"/>
    <pc:docChg chg="undo custSel addSld delSld modSld sldOrd">
      <pc:chgData name="Christie, Matthew" userId="f17bdee12942c791" providerId="OrgId" clId="{208DA87A-ECB6-4856-A752-75409B3C91A3}" dt="2019-10-25T20:11:47.689" v="6624" actId="6549"/>
      <pc:docMkLst>
        <pc:docMk/>
      </pc:docMkLst>
      <pc:sldChg chg="modSp">
        <pc:chgData name="Christie, Matthew" userId="f17bdee12942c791" providerId="OrgId" clId="{208DA87A-ECB6-4856-A752-75409B3C91A3}" dt="2019-10-25T13:51:43.225" v="9" actId="20577"/>
        <pc:sldMkLst>
          <pc:docMk/>
          <pc:sldMk cId="852207401" sldId="383"/>
        </pc:sldMkLst>
        <pc:spChg chg="mod">
          <ac:chgData name="Christie, Matthew" userId="f17bdee12942c791" providerId="OrgId" clId="{208DA87A-ECB6-4856-A752-75409B3C91A3}" dt="2019-10-25T13:51:43.225" v="9" actId="20577"/>
          <ac:spMkLst>
            <pc:docMk/>
            <pc:sldMk cId="852207401" sldId="383"/>
            <ac:spMk id="3" creationId="{00000000-0000-0000-0000-000000000000}"/>
          </ac:spMkLst>
        </pc:spChg>
      </pc:sldChg>
      <pc:sldChg chg="del">
        <pc:chgData name="Christie, Matthew" userId="f17bdee12942c791" providerId="OrgId" clId="{208DA87A-ECB6-4856-A752-75409B3C91A3}" dt="2019-10-25T13:52:20.618" v="11" actId="2696"/>
        <pc:sldMkLst>
          <pc:docMk/>
          <pc:sldMk cId="3641959633" sldId="384"/>
        </pc:sldMkLst>
      </pc:sldChg>
      <pc:sldChg chg="addSp delSp modSp">
        <pc:chgData name="Christie, Matthew" userId="f17bdee12942c791" providerId="OrgId" clId="{208DA87A-ECB6-4856-A752-75409B3C91A3}" dt="2019-10-25T19:37:14.643" v="6576" actId="1076"/>
        <pc:sldMkLst>
          <pc:docMk/>
          <pc:sldMk cId="3409742916" sldId="655"/>
        </pc:sldMkLst>
        <pc:spChg chg="add del mod">
          <ac:chgData name="Christie, Matthew" userId="f17bdee12942c791" providerId="OrgId" clId="{208DA87A-ECB6-4856-A752-75409B3C91A3}" dt="2019-10-25T19:37:14.643" v="6576" actId="1076"/>
          <ac:spMkLst>
            <pc:docMk/>
            <pc:sldMk cId="3409742916" sldId="655"/>
            <ac:spMk id="3" creationId="{B57FB5F0-EB6F-4DF4-B7CC-D8DAB7AF8070}"/>
          </ac:spMkLst>
        </pc:spChg>
      </pc:sldChg>
      <pc:sldChg chg="del">
        <pc:chgData name="Christie, Matthew" userId="f17bdee12942c791" providerId="OrgId" clId="{208DA87A-ECB6-4856-A752-75409B3C91A3}" dt="2019-10-25T13:52:15.740" v="10" actId="2696"/>
        <pc:sldMkLst>
          <pc:docMk/>
          <pc:sldMk cId="1662626751" sldId="656"/>
        </pc:sldMkLst>
      </pc:sldChg>
      <pc:sldChg chg="modSp">
        <pc:chgData name="Christie, Matthew" userId="f17bdee12942c791" providerId="OrgId" clId="{208DA87A-ECB6-4856-A752-75409B3C91A3}" dt="2019-10-25T14:24:57.102" v="12" actId="113"/>
        <pc:sldMkLst>
          <pc:docMk/>
          <pc:sldMk cId="976588600" sldId="659"/>
        </pc:sldMkLst>
        <pc:spChg chg="mod">
          <ac:chgData name="Christie, Matthew" userId="f17bdee12942c791" providerId="OrgId" clId="{208DA87A-ECB6-4856-A752-75409B3C91A3}" dt="2019-10-25T14:24:57.102" v="12" actId="113"/>
          <ac:spMkLst>
            <pc:docMk/>
            <pc:sldMk cId="976588600" sldId="659"/>
            <ac:spMk id="3" creationId="{AD1DAD2D-55BA-4499-8F39-B0174F6C62A0}"/>
          </ac:spMkLst>
        </pc:spChg>
      </pc:sldChg>
      <pc:sldChg chg="modSp">
        <pc:chgData name="Christie, Matthew" userId="f17bdee12942c791" providerId="OrgId" clId="{208DA87A-ECB6-4856-A752-75409B3C91A3}" dt="2019-10-25T14:25:26.312" v="32" actId="1035"/>
        <pc:sldMkLst>
          <pc:docMk/>
          <pc:sldMk cId="2739597134" sldId="660"/>
        </pc:sldMkLst>
        <pc:spChg chg="mod">
          <ac:chgData name="Christie, Matthew" userId="f17bdee12942c791" providerId="OrgId" clId="{208DA87A-ECB6-4856-A752-75409B3C91A3}" dt="2019-10-25T14:25:21.230" v="14" actId="6549"/>
          <ac:spMkLst>
            <pc:docMk/>
            <pc:sldMk cId="2739597134" sldId="660"/>
            <ac:spMk id="3" creationId="{AD1DAD2D-55BA-4499-8F39-B0174F6C62A0}"/>
          </ac:spMkLst>
        </pc:spChg>
        <pc:picChg chg="mod">
          <ac:chgData name="Christie, Matthew" userId="f17bdee12942c791" providerId="OrgId" clId="{208DA87A-ECB6-4856-A752-75409B3C91A3}" dt="2019-10-25T14:25:26.312" v="32" actId="1035"/>
          <ac:picMkLst>
            <pc:docMk/>
            <pc:sldMk cId="2739597134" sldId="660"/>
            <ac:picMk id="1028" creationId="{04825CF6-C00F-411E-A22C-461C3799D3B6}"/>
          </ac:picMkLst>
        </pc:picChg>
      </pc:sldChg>
      <pc:sldChg chg="ord">
        <pc:chgData name="Christie, Matthew" userId="f17bdee12942c791" providerId="OrgId" clId="{208DA87A-ECB6-4856-A752-75409B3C91A3}" dt="2019-10-25T14:25:48.267" v="33"/>
        <pc:sldMkLst>
          <pc:docMk/>
          <pc:sldMk cId="1935310237" sldId="661"/>
        </pc:sldMkLst>
      </pc:sldChg>
      <pc:sldChg chg="ord">
        <pc:chgData name="Christie, Matthew" userId="f17bdee12942c791" providerId="OrgId" clId="{208DA87A-ECB6-4856-A752-75409B3C91A3}" dt="2019-10-25T14:35:29.975" v="251"/>
        <pc:sldMkLst>
          <pc:docMk/>
          <pc:sldMk cId="1638553700" sldId="662"/>
        </pc:sldMkLst>
      </pc:sldChg>
      <pc:sldChg chg="del">
        <pc:chgData name="Christie, Matthew" userId="f17bdee12942c791" providerId="OrgId" clId="{208DA87A-ECB6-4856-A752-75409B3C91A3}" dt="2019-10-25T14:38:48.329" v="388" actId="2696"/>
        <pc:sldMkLst>
          <pc:docMk/>
          <pc:sldMk cId="409931652" sldId="663"/>
        </pc:sldMkLst>
      </pc:sldChg>
      <pc:sldChg chg="modSp add">
        <pc:chgData name="Christie, Matthew" userId="f17bdee12942c791" providerId="OrgId" clId="{208DA87A-ECB6-4856-A752-75409B3C91A3}" dt="2019-10-25T14:45:57.400" v="943" actId="313"/>
        <pc:sldMkLst>
          <pc:docMk/>
          <pc:sldMk cId="2663367613" sldId="663"/>
        </pc:sldMkLst>
        <pc:spChg chg="mod">
          <ac:chgData name="Christie, Matthew" userId="f17bdee12942c791" providerId="OrgId" clId="{208DA87A-ECB6-4856-A752-75409B3C91A3}" dt="2019-10-25T14:45:57.400" v="943" actId="313"/>
          <ac:spMkLst>
            <pc:docMk/>
            <pc:sldMk cId="2663367613" sldId="663"/>
            <ac:spMk id="3" creationId="{C35AAA34-DB13-4159-8579-32ADEC109E03}"/>
          </ac:spMkLst>
        </pc:spChg>
        <pc:picChg chg="mod">
          <ac:chgData name="Christie, Matthew" userId="f17bdee12942c791" providerId="OrgId" clId="{208DA87A-ECB6-4856-A752-75409B3C91A3}" dt="2019-10-25T14:40:40.688" v="400" actId="1035"/>
          <ac:picMkLst>
            <pc:docMk/>
            <pc:sldMk cId="2663367613" sldId="663"/>
            <ac:picMk id="9" creationId="{E6E45623-E817-4260-8D79-8BE6745B7C22}"/>
          </ac:picMkLst>
        </pc:picChg>
      </pc:sldChg>
      <pc:sldChg chg="add del">
        <pc:chgData name="Christie, Matthew" userId="f17bdee12942c791" providerId="OrgId" clId="{208DA87A-ECB6-4856-A752-75409B3C91A3}" dt="2019-10-25T14:38:53.368" v="390"/>
        <pc:sldMkLst>
          <pc:docMk/>
          <pc:sldMk cId="3250629329" sldId="663"/>
        </pc:sldMkLst>
      </pc:sldChg>
      <pc:sldChg chg="addSp delSp modSp ord">
        <pc:chgData name="Christie, Matthew" userId="f17bdee12942c791" providerId="OrgId" clId="{208DA87A-ECB6-4856-A752-75409B3C91A3}" dt="2019-10-25T14:38:17.169" v="364" actId="1035"/>
        <pc:sldMkLst>
          <pc:docMk/>
          <pc:sldMk cId="2240306730" sldId="670"/>
        </pc:sldMkLst>
        <pc:spChg chg="mod">
          <ac:chgData name="Christie, Matthew" userId="f17bdee12942c791" providerId="OrgId" clId="{208DA87A-ECB6-4856-A752-75409B3C91A3}" dt="2019-10-25T14:38:17.169" v="364" actId="1035"/>
          <ac:spMkLst>
            <pc:docMk/>
            <pc:sldMk cId="2240306730" sldId="670"/>
            <ac:spMk id="3" creationId="{955FB780-A38D-490F-A4D3-EA3F86BB3BA5}"/>
          </ac:spMkLst>
        </pc:spChg>
        <pc:picChg chg="add mod">
          <ac:chgData name="Christie, Matthew" userId="f17bdee12942c791" providerId="OrgId" clId="{208DA87A-ECB6-4856-A752-75409B3C91A3}" dt="2019-10-25T14:37:54.958" v="312" actId="1076"/>
          <ac:picMkLst>
            <pc:docMk/>
            <pc:sldMk cId="2240306730" sldId="670"/>
            <ac:picMk id="4" creationId="{B7C405BA-EE35-4129-8257-E29AAFADBD9C}"/>
          </ac:picMkLst>
        </pc:picChg>
        <pc:picChg chg="add mod">
          <ac:chgData name="Christie, Matthew" userId="f17bdee12942c791" providerId="OrgId" clId="{208DA87A-ECB6-4856-A752-75409B3C91A3}" dt="2019-10-25T14:38:00.777" v="342" actId="1035"/>
          <ac:picMkLst>
            <pc:docMk/>
            <pc:sldMk cId="2240306730" sldId="670"/>
            <ac:picMk id="10" creationId="{96A8552C-B0D2-438B-8DF1-0646978966C2}"/>
          </ac:picMkLst>
        </pc:picChg>
        <pc:picChg chg="add mod">
          <ac:chgData name="Christie, Matthew" userId="f17bdee12942c791" providerId="OrgId" clId="{208DA87A-ECB6-4856-A752-75409B3C91A3}" dt="2019-10-25T14:38:00.777" v="342" actId="1035"/>
          <ac:picMkLst>
            <pc:docMk/>
            <pc:sldMk cId="2240306730" sldId="670"/>
            <ac:picMk id="11" creationId="{80DB561A-AB6D-4F6D-8C58-AEF5B5E7FCA1}"/>
          </ac:picMkLst>
        </pc:picChg>
        <pc:picChg chg="del">
          <ac:chgData name="Christie, Matthew" userId="f17bdee12942c791" providerId="OrgId" clId="{208DA87A-ECB6-4856-A752-75409B3C91A3}" dt="2019-10-25T14:38:03.821" v="344" actId="478"/>
          <ac:picMkLst>
            <pc:docMk/>
            <pc:sldMk cId="2240306730" sldId="670"/>
            <ac:picMk id="1026" creationId="{A4850F47-B843-4DD2-890D-E3B4DABA0F96}"/>
          </ac:picMkLst>
        </pc:picChg>
        <pc:picChg chg="mod">
          <ac:chgData name="Christie, Matthew" userId="f17bdee12942c791" providerId="OrgId" clId="{208DA87A-ECB6-4856-A752-75409B3C91A3}" dt="2019-10-25T14:38:06.336" v="348" actId="1035"/>
          <ac:picMkLst>
            <pc:docMk/>
            <pc:sldMk cId="2240306730" sldId="670"/>
            <ac:picMk id="8196" creationId="{DC6BF7D5-D134-49AA-A322-CABFCAD9417C}"/>
          </ac:picMkLst>
        </pc:picChg>
        <pc:picChg chg="del">
          <ac:chgData name="Christie, Matthew" userId="f17bdee12942c791" providerId="OrgId" clId="{208DA87A-ECB6-4856-A752-75409B3C91A3}" dt="2019-10-25T14:38:03.030" v="343" actId="478"/>
          <ac:picMkLst>
            <pc:docMk/>
            <pc:sldMk cId="2240306730" sldId="670"/>
            <ac:picMk id="8198" creationId="{746CB780-F171-403D-9623-E3B46AD9A6B4}"/>
          </ac:picMkLst>
        </pc:picChg>
      </pc:sldChg>
      <pc:sldChg chg="add del">
        <pc:chgData name="Christie, Matthew" userId="f17bdee12942c791" providerId="OrgId" clId="{208DA87A-ECB6-4856-A752-75409B3C91A3}" dt="2019-10-25T14:38:53.368" v="390"/>
        <pc:sldMkLst>
          <pc:docMk/>
          <pc:sldMk cId="301749717" sldId="682"/>
        </pc:sldMkLst>
      </pc:sldChg>
      <pc:sldChg chg="del">
        <pc:chgData name="Christie, Matthew" userId="f17bdee12942c791" providerId="OrgId" clId="{208DA87A-ECB6-4856-A752-75409B3C91A3}" dt="2019-10-25T14:38:48.321" v="387" actId="2696"/>
        <pc:sldMkLst>
          <pc:docMk/>
          <pc:sldMk cId="618513894" sldId="682"/>
        </pc:sldMkLst>
      </pc:sldChg>
      <pc:sldChg chg="add">
        <pc:chgData name="Christie, Matthew" userId="f17bdee12942c791" providerId="OrgId" clId="{208DA87A-ECB6-4856-A752-75409B3C91A3}" dt="2019-10-25T14:38:55.803" v="391"/>
        <pc:sldMkLst>
          <pc:docMk/>
          <pc:sldMk cId="2223313285" sldId="682"/>
        </pc:sldMkLst>
      </pc:sldChg>
      <pc:sldChg chg="modSp ord">
        <pc:chgData name="Christie, Matthew" userId="f17bdee12942c791" providerId="OrgId" clId="{208DA87A-ECB6-4856-A752-75409B3C91A3}" dt="2019-10-25T14:28:50.550" v="161" actId="20577"/>
        <pc:sldMkLst>
          <pc:docMk/>
          <pc:sldMk cId="3104944776" sldId="683"/>
        </pc:sldMkLst>
        <pc:spChg chg="mod">
          <ac:chgData name="Christie, Matthew" userId="f17bdee12942c791" providerId="OrgId" clId="{208DA87A-ECB6-4856-A752-75409B3C91A3}" dt="2019-10-25T14:28:50.550" v="161" actId="20577"/>
          <ac:spMkLst>
            <pc:docMk/>
            <pc:sldMk cId="3104944776" sldId="683"/>
            <ac:spMk id="3" creationId="{955FB780-A38D-490F-A4D3-EA3F86BB3BA5}"/>
          </ac:spMkLst>
        </pc:spChg>
      </pc:sldChg>
      <pc:sldChg chg="addSp delSp modSp ord modNotesTx">
        <pc:chgData name="Christie, Matthew" userId="f17bdee12942c791" providerId="OrgId" clId="{208DA87A-ECB6-4856-A752-75409B3C91A3}" dt="2019-10-25T20:06:31.656" v="6580" actId="1076"/>
        <pc:sldMkLst>
          <pc:docMk/>
          <pc:sldMk cId="3425659514" sldId="684"/>
        </pc:sldMkLst>
        <pc:graphicFrameChg chg="mod ord modGraphic">
          <ac:chgData name="Christie, Matthew" userId="f17bdee12942c791" providerId="OrgId" clId="{208DA87A-ECB6-4856-A752-75409B3C91A3}" dt="2019-10-25T20:03:49.351" v="6578" actId="167"/>
          <ac:graphicFrameMkLst>
            <pc:docMk/>
            <pc:sldMk cId="3425659514" sldId="684"/>
            <ac:graphicFrameMk id="4" creationId="{2EB265A2-4E85-491B-ACE4-7D6491E7F03F}"/>
          </ac:graphicFrameMkLst>
        </pc:graphicFrameChg>
        <pc:picChg chg="add mod">
          <ac:chgData name="Christie, Matthew" userId="f17bdee12942c791" providerId="OrgId" clId="{208DA87A-ECB6-4856-A752-75409B3C91A3}" dt="2019-10-25T14:33:56.866" v="223" actId="1036"/>
          <ac:picMkLst>
            <pc:docMk/>
            <pc:sldMk cId="3425659514" sldId="684"/>
            <ac:picMk id="3" creationId="{3D3ADD82-8BA5-41AA-AB02-AFA8476AD58E}"/>
          </ac:picMkLst>
        </pc:picChg>
        <pc:picChg chg="add mod">
          <ac:chgData name="Christie, Matthew" userId="f17bdee12942c791" providerId="OrgId" clId="{208DA87A-ECB6-4856-A752-75409B3C91A3}" dt="2019-10-25T20:06:31.656" v="6580" actId="1076"/>
          <ac:picMkLst>
            <pc:docMk/>
            <pc:sldMk cId="3425659514" sldId="684"/>
            <ac:picMk id="6" creationId="{204CAD00-A2ED-467A-9D10-45EFF33D54EA}"/>
          </ac:picMkLst>
        </pc:picChg>
        <pc:picChg chg="del mod">
          <ac:chgData name="Christie, Matthew" userId="f17bdee12942c791" providerId="OrgId" clId="{208DA87A-ECB6-4856-A752-75409B3C91A3}" dt="2019-10-25T14:32:01.312" v="183" actId="478"/>
          <ac:picMkLst>
            <pc:docMk/>
            <pc:sldMk cId="3425659514" sldId="684"/>
            <ac:picMk id="8" creationId="{93B4A5EB-0B15-47EF-A496-C494BCB47926}"/>
          </ac:picMkLst>
        </pc:picChg>
      </pc:sldChg>
      <pc:sldChg chg="modSp ord">
        <pc:chgData name="Christie, Matthew" userId="f17bdee12942c791" providerId="OrgId" clId="{208DA87A-ECB6-4856-A752-75409B3C91A3}" dt="2019-10-25T20:00:44.555" v="6577" actId="20577"/>
        <pc:sldMkLst>
          <pc:docMk/>
          <pc:sldMk cId="445249577" sldId="687"/>
        </pc:sldMkLst>
        <pc:spChg chg="mod">
          <ac:chgData name="Christie, Matthew" userId="f17bdee12942c791" providerId="OrgId" clId="{208DA87A-ECB6-4856-A752-75409B3C91A3}" dt="2019-10-25T18:45:00.018" v="5215" actId="20577"/>
          <ac:spMkLst>
            <pc:docMk/>
            <pc:sldMk cId="445249577" sldId="687"/>
            <ac:spMk id="2" creationId="{20E97DF7-D94F-4168-8837-3A24A0EE4967}"/>
          </ac:spMkLst>
        </pc:spChg>
        <pc:spChg chg="mod">
          <ac:chgData name="Christie, Matthew" userId="f17bdee12942c791" providerId="OrgId" clId="{208DA87A-ECB6-4856-A752-75409B3C91A3}" dt="2019-10-25T20:00:44.555" v="6577" actId="20577"/>
          <ac:spMkLst>
            <pc:docMk/>
            <pc:sldMk cId="445249577" sldId="687"/>
            <ac:spMk id="3" creationId="{8892ACF4-FF83-4709-A03F-3B6EDE5F32FE}"/>
          </ac:spMkLst>
        </pc:spChg>
      </pc:sldChg>
      <pc:sldChg chg="del">
        <pc:chgData name="Christie, Matthew" userId="f17bdee12942c791" providerId="OrgId" clId="{208DA87A-ECB6-4856-A752-75409B3C91A3}" dt="2019-10-25T14:50:06.370" v="996" actId="2696"/>
        <pc:sldMkLst>
          <pc:docMk/>
          <pc:sldMk cId="3539661732" sldId="688"/>
        </pc:sldMkLst>
      </pc:sldChg>
      <pc:sldChg chg="del">
        <pc:chgData name="Christie, Matthew" userId="f17bdee12942c791" providerId="OrgId" clId="{208DA87A-ECB6-4856-A752-75409B3C91A3}" dt="2019-10-25T19:31:53.150" v="6508" actId="2696"/>
        <pc:sldMkLst>
          <pc:docMk/>
          <pc:sldMk cId="376606692" sldId="691"/>
        </pc:sldMkLst>
      </pc:sldChg>
      <pc:sldChg chg="modSp ord">
        <pc:chgData name="Christie, Matthew" userId="f17bdee12942c791" providerId="OrgId" clId="{208DA87A-ECB6-4856-A752-75409B3C91A3}" dt="2019-10-25T14:50:46.823" v="1032" actId="1035"/>
        <pc:sldMkLst>
          <pc:docMk/>
          <pc:sldMk cId="163251642" sldId="697"/>
        </pc:sldMkLst>
        <pc:spChg chg="mod">
          <ac:chgData name="Christie, Matthew" userId="f17bdee12942c791" providerId="OrgId" clId="{208DA87A-ECB6-4856-A752-75409B3C91A3}" dt="2019-10-25T14:50:46.823" v="1032" actId="1035"/>
          <ac:spMkLst>
            <pc:docMk/>
            <pc:sldMk cId="163251642" sldId="697"/>
            <ac:spMk id="5" creationId="{8C158C6D-661B-44E3-A7B2-6F1915149E63}"/>
          </ac:spMkLst>
        </pc:spChg>
      </pc:sldChg>
      <pc:sldChg chg="modSp ord">
        <pc:chgData name="Christie, Matthew" userId="f17bdee12942c791" providerId="OrgId" clId="{208DA87A-ECB6-4856-A752-75409B3C91A3}" dt="2019-10-25T14:38:35.399" v="386" actId="1035"/>
        <pc:sldMkLst>
          <pc:docMk/>
          <pc:sldMk cId="2360974631" sldId="701"/>
        </pc:sldMkLst>
        <pc:picChg chg="mod">
          <ac:chgData name="Christie, Matthew" userId="f17bdee12942c791" providerId="OrgId" clId="{208DA87A-ECB6-4856-A752-75409B3C91A3}" dt="2019-10-25T14:38:35.399" v="386" actId="1035"/>
          <ac:picMkLst>
            <pc:docMk/>
            <pc:sldMk cId="2360974631" sldId="701"/>
            <ac:picMk id="12" creationId="{BF1026FF-A5CB-4775-9D53-6FB311F58284}"/>
          </ac:picMkLst>
        </pc:picChg>
        <pc:picChg chg="mod">
          <ac:chgData name="Christie, Matthew" userId="f17bdee12942c791" providerId="OrgId" clId="{208DA87A-ECB6-4856-A752-75409B3C91A3}" dt="2019-10-25T14:38:35.399" v="386" actId="1035"/>
          <ac:picMkLst>
            <pc:docMk/>
            <pc:sldMk cId="2360974631" sldId="701"/>
            <ac:picMk id="2050" creationId="{EBBF1A24-9851-4A73-92E7-30F9EDCA1E98}"/>
          </ac:picMkLst>
        </pc:picChg>
        <pc:picChg chg="mod">
          <ac:chgData name="Christie, Matthew" userId="f17bdee12942c791" providerId="OrgId" clId="{208DA87A-ECB6-4856-A752-75409B3C91A3}" dt="2019-10-25T14:38:35.399" v="386" actId="1035"/>
          <ac:picMkLst>
            <pc:docMk/>
            <pc:sldMk cId="2360974631" sldId="701"/>
            <ac:picMk id="2052" creationId="{A52575E2-E132-4164-AD07-B8B6E1D5A0CD}"/>
          </ac:picMkLst>
        </pc:picChg>
      </pc:sldChg>
      <pc:sldChg chg="del">
        <pc:chgData name="Christie, Matthew" userId="f17bdee12942c791" providerId="OrgId" clId="{208DA87A-ECB6-4856-A752-75409B3C91A3}" dt="2019-10-25T14:50:06.406" v="997" actId="2696"/>
        <pc:sldMkLst>
          <pc:docMk/>
          <pc:sldMk cId="3746899126" sldId="702"/>
        </pc:sldMkLst>
      </pc:sldChg>
      <pc:sldChg chg="del">
        <pc:chgData name="Christie, Matthew" userId="f17bdee12942c791" providerId="OrgId" clId="{208DA87A-ECB6-4856-A752-75409B3C91A3}" dt="2019-10-25T19:31:53.176" v="6509" actId="2696"/>
        <pc:sldMkLst>
          <pc:docMk/>
          <pc:sldMk cId="3184607032" sldId="703"/>
        </pc:sldMkLst>
      </pc:sldChg>
      <pc:sldChg chg="del">
        <pc:chgData name="Christie, Matthew" userId="f17bdee12942c791" providerId="OrgId" clId="{208DA87A-ECB6-4856-A752-75409B3C91A3}" dt="2019-10-25T19:31:53.088" v="6506" actId="2696"/>
        <pc:sldMkLst>
          <pc:docMk/>
          <pc:sldMk cId="3613915847" sldId="704"/>
        </pc:sldMkLst>
      </pc:sldChg>
      <pc:sldChg chg="del">
        <pc:chgData name="Christie, Matthew" userId="f17bdee12942c791" providerId="OrgId" clId="{208DA87A-ECB6-4856-A752-75409B3C91A3}" dt="2019-10-25T19:31:53.111" v="6507" actId="2696"/>
        <pc:sldMkLst>
          <pc:docMk/>
          <pc:sldMk cId="1551002341" sldId="705"/>
        </pc:sldMkLst>
      </pc:sldChg>
      <pc:sldChg chg="modSp ord">
        <pc:chgData name="Christie, Matthew" userId="f17bdee12942c791" providerId="OrgId" clId="{208DA87A-ECB6-4856-A752-75409B3C91A3}" dt="2019-10-25T20:07:46.027" v="6581" actId="20577"/>
        <pc:sldMkLst>
          <pc:docMk/>
          <pc:sldMk cId="1935711128" sldId="706"/>
        </pc:sldMkLst>
        <pc:graphicFrameChg chg="mod">
          <ac:chgData name="Christie, Matthew" userId="f17bdee12942c791" providerId="OrgId" clId="{208DA87A-ECB6-4856-A752-75409B3C91A3}" dt="2019-10-25T20:07:46.027" v="6581" actId="20577"/>
          <ac:graphicFrameMkLst>
            <pc:docMk/>
            <pc:sldMk cId="1935711128" sldId="706"/>
            <ac:graphicFrameMk id="6" creationId="{F64C0F45-4A3D-4452-8375-D5CDCEAA40E5}"/>
          </ac:graphicFrameMkLst>
        </pc:graphicFrameChg>
      </pc:sldChg>
      <pc:sldChg chg="del">
        <pc:chgData name="Christie, Matthew" userId="f17bdee12942c791" providerId="OrgId" clId="{208DA87A-ECB6-4856-A752-75409B3C91A3}" dt="2019-10-25T19:31:53.210" v="6510" actId="2696"/>
        <pc:sldMkLst>
          <pc:docMk/>
          <pc:sldMk cId="2423427864" sldId="707"/>
        </pc:sldMkLst>
      </pc:sldChg>
      <pc:sldChg chg="del">
        <pc:chgData name="Christie, Matthew" userId="f17bdee12942c791" providerId="OrgId" clId="{208DA87A-ECB6-4856-A752-75409B3C91A3}" dt="2019-10-25T19:31:53.226" v="6511" actId="2696"/>
        <pc:sldMkLst>
          <pc:docMk/>
          <pc:sldMk cId="613130986" sldId="708"/>
        </pc:sldMkLst>
      </pc:sldChg>
      <pc:sldChg chg="modSp add modNotesTx">
        <pc:chgData name="Christie, Matthew" userId="f17bdee12942c791" providerId="OrgId" clId="{208DA87A-ECB6-4856-A752-75409B3C91A3}" dt="2019-10-25T19:30:26.628" v="6495" actId="20577"/>
        <pc:sldMkLst>
          <pc:docMk/>
          <pc:sldMk cId="2815874202" sldId="709"/>
        </pc:sldMkLst>
        <pc:spChg chg="mod">
          <ac:chgData name="Christie, Matthew" userId="f17bdee12942c791" providerId="OrgId" clId="{208DA87A-ECB6-4856-A752-75409B3C91A3}" dt="2019-10-25T14:48:20.154" v="954" actId="20577"/>
          <ac:spMkLst>
            <pc:docMk/>
            <pc:sldMk cId="2815874202" sldId="709"/>
            <ac:spMk id="2" creationId="{03CD1673-E38E-45F9-AB55-284A911722C5}"/>
          </ac:spMkLst>
        </pc:spChg>
        <pc:spChg chg="mod">
          <ac:chgData name="Christie, Matthew" userId="f17bdee12942c791" providerId="OrgId" clId="{208DA87A-ECB6-4856-A752-75409B3C91A3}" dt="2019-10-25T19:30:26.628" v="6495" actId="20577"/>
          <ac:spMkLst>
            <pc:docMk/>
            <pc:sldMk cId="2815874202" sldId="709"/>
            <ac:spMk id="30" creationId="{1FDA2C7F-A997-44A5-B4AD-413FDA2D93CA}"/>
          </ac:spMkLst>
        </pc:spChg>
        <pc:spChg chg="mod">
          <ac:chgData name="Christie, Matthew" userId="f17bdee12942c791" providerId="OrgId" clId="{208DA87A-ECB6-4856-A752-75409B3C91A3}" dt="2019-10-25T15:32:44.295" v="2473" actId="20577"/>
          <ac:spMkLst>
            <pc:docMk/>
            <pc:sldMk cId="2815874202" sldId="709"/>
            <ac:spMk id="33" creationId="{B3EC2D36-F354-49FD-BD27-C57E1A90295E}"/>
          </ac:spMkLst>
        </pc:spChg>
        <pc:spChg chg="mod">
          <ac:chgData name="Christie, Matthew" userId="f17bdee12942c791" providerId="OrgId" clId="{208DA87A-ECB6-4856-A752-75409B3C91A3}" dt="2019-10-25T18:48:45.508" v="5257" actId="20577"/>
          <ac:spMkLst>
            <pc:docMk/>
            <pc:sldMk cId="2815874202" sldId="709"/>
            <ac:spMk id="35" creationId="{5487A873-B635-41D8-A5BB-AECCC0AE1658}"/>
          </ac:spMkLst>
        </pc:spChg>
        <pc:cxnChg chg="mod">
          <ac:chgData name="Christie, Matthew" userId="f17bdee12942c791" providerId="OrgId" clId="{208DA87A-ECB6-4856-A752-75409B3C91A3}" dt="2019-10-25T18:32:45.869" v="4471" actId="14100"/>
          <ac:cxnSpMkLst>
            <pc:docMk/>
            <pc:sldMk cId="2815874202" sldId="709"/>
            <ac:cxnSpMk id="31" creationId="{6F6E314E-3067-4D06-8AF5-BFD5875F4619}"/>
          </ac:cxnSpMkLst>
        </pc:cxnChg>
      </pc:sldChg>
      <pc:sldChg chg="modSp add">
        <pc:chgData name="Christie, Matthew" userId="f17bdee12942c791" providerId="OrgId" clId="{208DA87A-ECB6-4856-A752-75409B3C91A3}" dt="2019-10-25T18:48:38.868" v="5251" actId="20577"/>
        <pc:sldMkLst>
          <pc:docMk/>
          <pc:sldMk cId="1282167602" sldId="710"/>
        </pc:sldMkLst>
        <pc:spChg chg="mod">
          <ac:chgData name="Christie, Matthew" userId="f17bdee12942c791" providerId="OrgId" clId="{208DA87A-ECB6-4856-A752-75409B3C91A3}" dt="2019-10-25T14:48:27.328" v="964" actId="20577"/>
          <ac:spMkLst>
            <pc:docMk/>
            <pc:sldMk cId="1282167602" sldId="710"/>
            <ac:spMk id="2" creationId="{03CD1673-E38E-45F9-AB55-284A911722C5}"/>
          </ac:spMkLst>
        </pc:spChg>
        <pc:spChg chg="mod">
          <ac:chgData name="Christie, Matthew" userId="f17bdee12942c791" providerId="OrgId" clId="{208DA87A-ECB6-4856-A752-75409B3C91A3}" dt="2019-10-25T15:20:00.350" v="1574" actId="20577"/>
          <ac:spMkLst>
            <pc:docMk/>
            <pc:sldMk cId="1282167602" sldId="710"/>
            <ac:spMk id="30" creationId="{1FDA2C7F-A997-44A5-B4AD-413FDA2D93CA}"/>
          </ac:spMkLst>
        </pc:spChg>
        <pc:spChg chg="mod">
          <ac:chgData name="Christie, Matthew" userId="f17bdee12942c791" providerId="OrgId" clId="{208DA87A-ECB6-4856-A752-75409B3C91A3}" dt="2019-10-25T15:32:53.081" v="2494" actId="20577"/>
          <ac:spMkLst>
            <pc:docMk/>
            <pc:sldMk cId="1282167602" sldId="710"/>
            <ac:spMk id="33" creationId="{B3EC2D36-F354-49FD-BD27-C57E1A90295E}"/>
          </ac:spMkLst>
        </pc:spChg>
        <pc:spChg chg="mod">
          <ac:chgData name="Christie, Matthew" userId="f17bdee12942c791" providerId="OrgId" clId="{208DA87A-ECB6-4856-A752-75409B3C91A3}" dt="2019-10-25T18:48:38.868" v="5251" actId="20577"/>
          <ac:spMkLst>
            <pc:docMk/>
            <pc:sldMk cId="1282167602" sldId="710"/>
            <ac:spMk id="35" creationId="{5487A873-B635-41D8-A5BB-AECCC0AE1658}"/>
          </ac:spMkLst>
        </pc:spChg>
        <pc:graphicFrameChg chg="mod">
          <ac:chgData name="Christie, Matthew" userId="f17bdee12942c791" providerId="OrgId" clId="{208DA87A-ECB6-4856-A752-75409B3C91A3}" dt="2019-10-25T14:49:14.872" v="985" actId="1036"/>
          <ac:graphicFrameMkLst>
            <pc:docMk/>
            <pc:sldMk cId="1282167602" sldId="710"/>
            <ac:graphicFrameMk id="37" creationId="{2979F311-790B-4FC0-A130-366675A3D6AC}"/>
          </ac:graphicFrameMkLst>
        </pc:graphicFrameChg>
        <pc:cxnChg chg="mod">
          <ac:chgData name="Christie, Matthew" userId="f17bdee12942c791" providerId="OrgId" clId="{208DA87A-ECB6-4856-A752-75409B3C91A3}" dt="2019-10-25T15:19:41.968" v="1492" actId="14100"/>
          <ac:cxnSpMkLst>
            <pc:docMk/>
            <pc:sldMk cId="1282167602" sldId="710"/>
            <ac:cxnSpMk id="31" creationId="{6F6E314E-3067-4D06-8AF5-BFD5875F4619}"/>
          </ac:cxnSpMkLst>
        </pc:cxnChg>
      </pc:sldChg>
      <pc:sldChg chg="modSp add modNotesTx">
        <pc:chgData name="Christie, Matthew" userId="f17bdee12942c791" providerId="OrgId" clId="{208DA87A-ECB6-4856-A752-75409B3C91A3}" dt="2019-10-25T19:31:30.975" v="6505" actId="6549"/>
        <pc:sldMkLst>
          <pc:docMk/>
          <pc:sldMk cId="927227374" sldId="711"/>
        </pc:sldMkLst>
        <pc:spChg chg="mod">
          <ac:chgData name="Christie, Matthew" userId="f17bdee12942c791" providerId="OrgId" clId="{208DA87A-ECB6-4856-A752-75409B3C91A3}" dt="2019-10-25T19:30:35.674" v="6503" actId="20577"/>
          <ac:spMkLst>
            <pc:docMk/>
            <pc:sldMk cId="927227374" sldId="711"/>
            <ac:spMk id="30" creationId="{1FDA2C7F-A997-44A5-B4AD-413FDA2D93CA}"/>
          </ac:spMkLst>
        </pc:spChg>
        <pc:spChg chg="mod">
          <ac:chgData name="Christie, Matthew" userId="f17bdee12942c791" providerId="OrgId" clId="{208DA87A-ECB6-4856-A752-75409B3C91A3}" dt="2019-10-25T19:31:30.975" v="6505" actId="6549"/>
          <ac:spMkLst>
            <pc:docMk/>
            <pc:sldMk cId="927227374" sldId="711"/>
            <ac:spMk id="33" creationId="{B3EC2D36-F354-49FD-BD27-C57E1A90295E}"/>
          </ac:spMkLst>
        </pc:spChg>
        <pc:spChg chg="mod">
          <ac:chgData name="Christie, Matthew" userId="f17bdee12942c791" providerId="OrgId" clId="{208DA87A-ECB6-4856-A752-75409B3C91A3}" dt="2019-10-25T18:48:28.963" v="5249" actId="6549"/>
          <ac:spMkLst>
            <pc:docMk/>
            <pc:sldMk cId="927227374" sldId="711"/>
            <ac:spMk id="35" creationId="{5487A873-B635-41D8-A5BB-AECCC0AE1658}"/>
          </ac:spMkLst>
        </pc:spChg>
        <pc:cxnChg chg="mod">
          <ac:chgData name="Christie, Matthew" userId="f17bdee12942c791" providerId="OrgId" clId="{208DA87A-ECB6-4856-A752-75409B3C91A3}" dt="2019-10-25T18:32:15.259" v="4413" actId="14100"/>
          <ac:cxnSpMkLst>
            <pc:docMk/>
            <pc:sldMk cId="927227374" sldId="711"/>
            <ac:cxnSpMk id="31" creationId="{6F6E314E-3067-4D06-8AF5-BFD5875F4619}"/>
          </ac:cxnSpMkLst>
        </pc:cxnChg>
      </pc:sldChg>
      <pc:sldChg chg="addSp delSp modSp add modNotesTx">
        <pc:chgData name="Christie, Matthew" userId="f17bdee12942c791" providerId="OrgId" clId="{208DA87A-ECB6-4856-A752-75409B3C91A3}" dt="2019-10-25T15:42:08.333" v="3083" actId="403"/>
        <pc:sldMkLst>
          <pc:docMk/>
          <pc:sldMk cId="3180082543" sldId="712"/>
        </pc:sldMkLst>
        <pc:spChg chg="mod">
          <ac:chgData name="Christie, Matthew" userId="f17bdee12942c791" providerId="OrgId" clId="{208DA87A-ECB6-4856-A752-75409B3C91A3}" dt="2019-10-25T15:30:36.479" v="2314" actId="20577"/>
          <ac:spMkLst>
            <pc:docMk/>
            <pc:sldMk cId="3180082543" sldId="712"/>
            <ac:spMk id="2" creationId="{0C37B622-5FF8-48B8-9C95-32378BB9C96C}"/>
          </ac:spMkLst>
        </pc:spChg>
        <pc:spChg chg="mod">
          <ac:chgData name="Christie, Matthew" userId="f17bdee12942c791" providerId="OrgId" clId="{208DA87A-ECB6-4856-A752-75409B3C91A3}" dt="2019-10-25T15:42:08.333" v="3083" actId="403"/>
          <ac:spMkLst>
            <pc:docMk/>
            <pc:sldMk cId="3180082543" sldId="712"/>
            <ac:spMk id="3" creationId="{C35AAA34-DB13-4159-8579-32ADEC109E03}"/>
          </ac:spMkLst>
        </pc:spChg>
        <pc:picChg chg="add mod">
          <ac:chgData name="Christie, Matthew" userId="f17bdee12942c791" providerId="OrgId" clId="{208DA87A-ECB6-4856-A752-75409B3C91A3}" dt="2019-10-25T15:26:28.485" v="1608" actId="1076"/>
          <ac:picMkLst>
            <pc:docMk/>
            <pc:sldMk cId="3180082543" sldId="712"/>
            <ac:picMk id="4" creationId="{F08D9FA7-971B-4891-B5EA-ED222873D2F0}"/>
          </ac:picMkLst>
        </pc:picChg>
        <pc:picChg chg="add mod">
          <ac:chgData name="Christie, Matthew" userId="f17bdee12942c791" providerId="OrgId" clId="{208DA87A-ECB6-4856-A752-75409B3C91A3}" dt="2019-10-25T15:30:59.277" v="2318" actId="1076"/>
          <ac:picMkLst>
            <pc:docMk/>
            <pc:sldMk cId="3180082543" sldId="712"/>
            <ac:picMk id="6" creationId="{AD1969F2-55E3-422D-99AD-E7562812CB13}"/>
          </ac:picMkLst>
        </pc:picChg>
        <pc:picChg chg="del">
          <ac:chgData name="Christie, Matthew" userId="f17bdee12942c791" providerId="OrgId" clId="{208DA87A-ECB6-4856-A752-75409B3C91A3}" dt="2019-10-25T15:26:17.876" v="1603" actId="478"/>
          <ac:picMkLst>
            <pc:docMk/>
            <pc:sldMk cId="3180082543" sldId="712"/>
            <ac:picMk id="1026" creationId="{9B1B0C57-B881-47DE-BB30-7D5B81040575}"/>
          </ac:picMkLst>
        </pc:picChg>
        <pc:picChg chg="del">
          <ac:chgData name="Christie, Matthew" userId="f17bdee12942c791" providerId="OrgId" clId="{208DA87A-ECB6-4856-A752-75409B3C91A3}" dt="2019-10-25T15:31:00.396" v="2319" actId="478"/>
          <ac:picMkLst>
            <pc:docMk/>
            <pc:sldMk cId="3180082543" sldId="712"/>
            <ac:picMk id="1028" creationId="{50844EA5-A0DD-4918-A198-96A841F59CE8}"/>
          </ac:picMkLst>
        </pc:picChg>
        <pc:picChg chg="del">
          <ac:chgData name="Christie, Matthew" userId="f17bdee12942c791" providerId="OrgId" clId="{208DA87A-ECB6-4856-A752-75409B3C91A3}" dt="2019-10-25T15:30:53.268" v="2315" actId="478"/>
          <ac:picMkLst>
            <pc:docMk/>
            <pc:sldMk cId="3180082543" sldId="712"/>
            <ac:picMk id="1030" creationId="{3060419E-97DD-4397-A249-AF0CA200D872}"/>
          </ac:picMkLst>
        </pc:picChg>
      </pc:sldChg>
      <pc:sldChg chg="add del">
        <pc:chgData name="Christie, Matthew" userId="f17bdee12942c791" providerId="OrgId" clId="{208DA87A-ECB6-4856-A752-75409B3C91A3}" dt="2019-10-25T15:21:51.316" v="1576" actId="2696"/>
        <pc:sldMkLst>
          <pc:docMk/>
          <pc:sldMk cId="4159636042" sldId="712"/>
        </pc:sldMkLst>
      </pc:sldChg>
      <pc:sldChg chg="addSp delSp modSp add modNotesTx">
        <pc:chgData name="Christie, Matthew" userId="f17bdee12942c791" providerId="OrgId" clId="{208DA87A-ECB6-4856-A752-75409B3C91A3}" dt="2019-10-25T20:10:08.013" v="6591" actId="20578"/>
        <pc:sldMkLst>
          <pc:docMk/>
          <pc:sldMk cId="50728439" sldId="713"/>
        </pc:sldMkLst>
        <pc:spChg chg="mod">
          <ac:chgData name="Christie, Matthew" userId="f17bdee12942c791" providerId="OrgId" clId="{208DA87A-ECB6-4856-A752-75409B3C91A3}" dt="2019-10-25T15:34:14.703" v="2582" actId="20577"/>
          <ac:spMkLst>
            <pc:docMk/>
            <pc:sldMk cId="50728439" sldId="713"/>
            <ac:spMk id="2" creationId="{0C37B622-5FF8-48B8-9C95-32378BB9C96C}"/>
          </ac:spMkLst>
        </pc:spChg>
        <pc:spChg chg="mod">
          <ac:chgData name="Christie, Matthew" userId="f17bdee12942c791" providerId="OrgId" clId="{208DA87A-ECB6-4856-A752-75409B3C91A3}" dt="2019-10-25T20:10:08.013" v="6591" actId="20578"/>
          <ac:spMkLst>
            <pc:docMk/>
            <pc:sldMk cId="50728439" sldId="713"/>
            <ac:spMk id="3" creationId="{C35AAA34-DB13-4159-8579-32ADEC109E03}"/>
          </ac:spMkLst>
        </pc:spChg>
        <pc:picChg chg="del">
          <ac:chgData name="Christie, Matthew" userId="f17bdee12942c791" providerId="OrgId" clId="{208DA87A-ECB6-4856-A752-75409B3C91A3}" dt="2019-10-25T15:38:57.132" v="2994" actId="478"/>
          <ac:picMkLst>
            <pc:docMk/>
            <pc:sldMk cId="50728439" sldId="713"/>
            <ac:picMk id="4" creationId="{F08D9FA7-971B-4891-B5EA-ED222873D2F0}"/>
          </ac:picMkLst>
        </pc:picChg>
        <pc:picChg chg="del">
          <ac:chgData name="Christie, Matthew" userId="f17bdee12942c791" providerId="OrgId" clId="{208DA87A-ECB6-4856-A752-75409B3C91A3}" dt="2019-10-25T15:39:05.141" v="2998" actId="478"/>
          <ac:picMkLst>
            <pc:docMk/>
            <pc:sldMk cId="50728439" sldId="713"/>
            <ac:picMk id="6" creationId="{AD1969F2-55E3-422D-99AD-E7562812CB13}"/>
          </ac:picMkLst>
        </pc:picChg>
        <pc:picChg chg="add mod">
          <ac:chgData name="Christie, Matthew" userId="f17bdee12942c791" providerId="OrgId" clId="{208DA87A-ECB6-4856-A752-75409B3C91A3}" dt="2019-10-25T15:39:02.517" v="2997" actId="1076"/>
          <ac:picMkLst>
            <pc:docMk/>
            <pc:sldMk cId="50728439" sldId="713"/>
            <ac:picMk id="3074" creationId="{697BE53D-5353-4B48-9FCE-F687C40CA4E7}"/>
          </ac:picMkLst>
        </pc:picChg>
        <pc:picChg chg="add mod">
          <ac:chgData name="Christie, Matthew" userId="f17bdee12942c791" providerId="OrgId" clId="{208DA87A-ECB6-4856-A752-75409B3C91A3}" dt="2019-10-25T15:41:36.613" v="3080" actId="1076"/>
          <ac:picMkLst>
            <pc:docMk/>
            <pc:sldMk cId="50728439" sldId="713"/>
            <ac:picMk id="3076" creationId="{0C0BF343-CA87-4E63-AC69-137AAD2F530E}"/>
          </ac:picMkLst>
        </pc:picChg>
        <pc:picChg chg="add del">
          <ac:chgData name="Christie, Matthew" userId="f17bdee12942c791" providerId="OrgId" clId="{208DA87A-ECB6-4856-A752-75409B3C91A3}" dt="2019-10-25T15:41:49.928" v="3082"/>
          <ac:picMkLst>
            <pc:docMk/>
            <pc:sldMk cId="50728439" sldId="713"/>
            <ac:picMk id="3078" creationId="{ED15EFC2-1DFA-40B0-A7FE-8931427ADFA2}"/>
          </ac:picMkLst>
        </pc:picChg>
      </pc:sldChg>
      <pc:sldChg chg="addSp delSp modSp add modNotesTx">
        <pc:chgData name="Christie, Matthew" userId="f17bdee12942c791" providerId="OrgId" clId="{208DA87A-ECB6-4856-A752-75409B3C91A3}" dt="2019-10-25T19:30:05.740" v="6485" actId="20577"/>
        <pc:sldMkLst>
          <pc:docMk/>
          <pc:sldMk cId="458339682" sldId="714"/>
        </pc:sldMkLst>
        <pc:spChg chg="mod">
          <ac:chgData name="Christie, Matthew" userId="f17bdee12942c791" providerId="OrgId" clId="{208DA87A-ECB6-4856-A752-75409B3C91A3}" dt="2019-10-25T18:41:18.490" v="5121" actId="1035"/>
          <ac:spMkLst>
            <pc:docMk/>
            <pc:sldMk cId="458339682" sldId="714"/>
            <ac:spMk id="3" creationId="{C35AAA34-DB13-4159-8579-32ADEC109E03}"/>
          </ac:spMkLst>
        </pc:spChg>
        <pc:picChg chg="del">
          <ac:chgData name="Christie, Matthew" userId="f17bdee12942c791" providerId="OrgId" clId="{208DA87A-ECB6-4856-A752-75409B3C91A3}" dt="2019-10-25T15:47:51.397" v="3625" actId="478"/>
          <ac:picMkLst>
            <pc:docMk/>
            <pc:sldMk cId="458339682" sldId="714"/>
            <ac:picMk id="4" creationId="{F08D9FA7-971B-4891-B5EA-ED222873D2F0}"/>
          </ac:picMkLst>
        </pc:picChg>
        <pc:picChg chg="del">
          <ac:chgData name="Christie, Matthew" userId="f17bdee12942c791" providerId="OrgId" clId="{208DA87A-ECB6-4856-A752-75409B3C91A3}" dt="2019-10-25T15:47:52.964" v="3626" actId="478"/>
          <ac:picMkLst>
            <pc:docMk/>
            <pc:sldMk cId="458339682" sldId="714"/>
            <ac:picMk id="6" creationId="{AD1969F2-55E3-422D-99AD-E7562812CB13}"/>
          </ac:picMkLst>
        </pc:picChg>
        <pc:picChg chg="add mod">
          <ac:chgData name="Christie, Matthew" userId="f17bdee12942c791" providerId="OrgId" clId="{208DA87A-ECB6-4856-A752-75409B3C91A3}" dt="2019-10-25T15:50:01.269" v="3755" actId="1076"/>
          <ac:picMkLst>
            <pc:docMk/>
            <pc:sldMk cId="458339682" sldId="714"/>
            <ac:picMk id="2050" creationId="{932ED877-97EE-415D-A7D6-7A0C578C16F7}"/>
          </ac:picMkLst>
        </pc:picChg>
        <pc:picChg chg="add mod">
          <ac:chgData name="Christie, Matthew" userId="f17bdee12942c791" providerId="OrgId" clId="{208DA87A-ECB6-4856-A752-75409B3C91A3}" dt="2019-10-25T15:50:09.519" v="3773" actId="1036"/>
          <ac:picMkLst>
            <pc:docMk/>
            <pc:sldMk cId="458339682" sldId="714"/>
            <ac:picMk id="2052" creationId="{4F471130-DC35-41E5-95C0-B402C1BC216C}"/>
          </ac:picMkLst>
        </pc:picChg>
      </pc:sldChg>
      <pc:sldChg chg="modSp add del">
        <pc:chgData name="Christie, Matthew" userId="f17bdee12942c791" providerId="OrgId" clId="{208DA87A-ECB6-4856-A752-75409B3C91A3}" dt="2019-10-25T15:51:34.888" v="3822" actId="2696"/>
        <pc:sldMkLst>
          <pc:docMk/>
          <pc:sldMk cId="4128729066" sldId="715"/>
        </pc:sldMkLst>
        <pc:spChg chg="mod">
          <ac:chgData name="Christie, Matthew" userId="f17bdee12942c791" providerId="OrgId" clId="{208DA87A-ECB6-4856-A752-75409B3C91A3}" dt="2019-10-25T15:51:10.679" v="3794" actId="20577"/>
          <ac:spMkLst>
            <pc:docMk/>
            <pc:sldMk cId="4128729066" sldId="715"/>
            <ac:spMk id="2" creationId="{0C37B622-5FF8-48B8-9C95-32378BB9C96C}"/>
          </ac:spMkLst>
        </pc:spChg>
        <pc:spChg chg="mod">
          <ac:chgData name="Christie, Matthew" userId="f17bdee12942c791" providerId="OrgId" clId="{208DA87A-ECB6-4856-A752-75409B3C91A3}" dt="2019-10-25T15:51:22.704" v="3820" actId="20577"/>
          <ac:spMkLst>
            <pc:docMk/>
            <pc:sldMk cId="4128729066" sldId="715"/>
            <ac:spMk id="3" creationId="{C35AAA34-DB13-4159-8579-32ADEC109E03}"/>
          </ac:spMkLst>
        </pc:spChg>
      </pc:sldChg>
      <pc:sldChg chg="addSp delSp modSp add">
        <pc:chgData name="Christie, Matthew" userId="f17bdee12942c791" providerId="OrgId" clId="{208DA87A-ECB6-4856-A752-75409B3C91A3}" dt="2019-10-25T20:11:00.087" v="6597" actId="1076"/>
        <pc:sldMkLst>
          <pc:docMk/>
          <pc:sldMk cId="4006531883" sldId="716"/>
        </pc:sldMkLst>
        <pc:spChg chg="mod">
          <ac:chgData name="Christie, Matthew" userId="f17bdee12942c791" providerId="OrgId" clId="{208DA87A-ECB6-4856-A752-75409B3C91A3}" dt="2019-10-25T15:54:15.319" v="3839" actId="404"/>
          <ac:spMkLst>
            <pc:docMk/>
            <pc:sldMk cId="4006531883" sldId="716"/>
            <ac:spMk id="2" creationId="{20E97DF7-D94F-4168-8837-3A24A0EE4967}"/>
          </ac:spMkLst>
        </pc:spChg>
        <pc:spChg chg="del mod">
          <ac:chgData name="Christie, Matthew" userId="f17bdee12942c791" providerId="OrgId" clId="{208DA87A-ECB6-4856-A752-75409B3C91A3}" dt="2019-10-25T15:51:42.265" v="3832" actId="478"/>
          <ac:spMkLst>
            <pc:docMk/>
            <pc:sldMk cId="4006531883" sldId="716"/>
            <ac:spMk id="3" creationId="{8892ACF4-FF83-4709-A03F-3B6EDE5F32FE}"/>
          </ac:spMkLst>
        </pc:spChg>
        <pc:spChg chg="add del mod">
          <ac:chgData name="Christie, Matthew" userId="f17bdee12942c791" providerId="OrgId" clId="{208DA87A-ECB6-4856-A752-75409B3C91A3}" dt="2019-10-25T15:54:01.366" v="3834" actId="478"/>
          <ac:spMkLst>
            <pc:docMk/>
            <pc:sldMk cId="4006531883" sldId="716"/>
            <ac:spMk id="6" creationId="{F47AF41B-8E3B-4BE8-83D6-63394DE9FC26}"/>
          </ac:spMkLst>
        </pc:spChg>
        <pc:spChg chg="add mod">
          <ac:chgData name="Christie, Matthew" userId="f17bdee12942c791" providerId="OrgId" clId="{208DA87A-ECB6-4856-A752-75409B3C91A3}" dt="2019-10-25T15:58:44.583" v="3864" actId="20577"/>
          <ac:spMkLst>
            <pc:docMk/>
            <pc:sldMk cId="4006531883" sldId="716"/>
            <ac:spMk id="8" creationId="{1C76B293-3D87-4823-8B2D-FED0A544078C}"/>
          </ac:spMkLst>
        </pc:spChg>
        <pc:spChg chg="add mod">
          <ac:chgData name="Christie, Matthew" userId="f17bdee12942c791" providerId="OrgId" clId="{208DA87A-ECB6-4856-A752-75409B3C91A3}" dt="2019-10-25T15:58:58.983" v="3876" actId="20577"/>
          <ac:spMkLst>
            <pc:docMk/>
            <pc:sldMk cId="4006531883" sldId="716"/>
            <ac:spMk id="9" creationId="{1B1AD35F-F1B8-400A-8CF2-5949FF044FAA}"/>
          </ac:spMkLst>
        </pc:spChg>
        <pc:spChg chg="add mod">
          <ac:chgData name="Christie, Matthew" userId="f17bdee12942c791" providerId="OrgId" clId="{208DA87A-ECB6-4856-A752-75409B3C91A3}" dt="2019-10-25T15:58:56.415" v="3874" actId="20577"/>
          <ac:spMkLst>
            <pc:docMk/>
            <pc:sldMk cId="4006531883" sldId="716"/>
            <ac:spMk id="10" creationId="{DFE4C8AE-EA5F-48B6-949E-90D6F5CD2C3E}"/>
          </ac:spMkLst>
        </pc:spChg>
        <pc:spChg chg="add mod">
          <ac:chgData name="Christie, Matthew" userId="f17bdee12942c791" providerId="OrgId" clId="{208DA87A-ECB6-4856-A752-75409B3C91A3}" dt="2019-10-25T15:58:54.446" v="3872" actId="20577"/>
          <ac:spMkLst>
            <pc:docMk/>
            <pc:sldMk cId="4006531883" sldId="716"/>
            <ac:spMk id="11" creationId="{21175B00-CB20-4462-8118-71C440ECFFC2}"/>
          </ac:spMkLst>
        </pc:spChg>
        <pc:spChg chg="add mod">
          <ac:chgData name="Christie, Matthew" userId="f17bdee12942c791" providerId="OrgId" clId="{208DA87A-ECB6-4856-A752-75409B3C91A3}" dt="2019-10-25T15:58:52.017" v="3870" actId="20577"/>
          <ac:spMkLst>
            <pc:docMk/>
            <pc:sldMk cId="4006531883" sldId="716"/>
            <ac:spMk id="12" creationId="{3D68E5B8-71CB-426C-8B89-7CCFD5E1BCD7}"/>
          </ac:spMkLst>
        </pc:spChg>
        <pc:spChg chg="add mod">
          <ac:chgData name="Christie, Matthew" userId="f17bdee12942c791" providerId="OrgId" clId="{208DA87A-ECB6-4856-A752-75409B3C91A3}" dt="2019-10-25T18:21:50.187" v="4114" actId="14100"/>
          <ac:spMkLst>
            <pc:docMk/>
            <pc:sldMk cId="4006531883" sldId="716"/>
            <ac:spMk id="15" creationId="{945622B9-8A4A-4774-ACDA-3186EE08FF79}"/>
          </ac:spMkLst>
        </pc:spChg>
        <pc:spChg chg="add mod">
          <ac:chgData name="Christie, Matthew" userId="f17bdee12942c791" providerId="OrgId" clId="{208DA87A-ECB6-4856-A752-75409B3C91A3}" dt="2019-10-25T17:58:08.859" v="3957" actId="14100"/>
          <ac:spMkLst>
            <pc:docMk/>
            <pc:sldMk cId="4006531883" sldId="716"/>
            <ac:spMk id="16" creationId="{5A747263-C855-43DB-A7E9-09E842D444E9}"/>
          </ac:spMkLst>
        </pc:spChg>
        <pc:spChg chg="add mod">
          <ac:chgData name="Christie, Matthew" userId="f17bdee12942c791" providerId="OrgId" clId="{208DA87A-ECB6-4856-A752-75409B3C91A3}" dt="2019-10-25T18:21:33.005" v="4109" actId="164"/>
          <ac:spMkLst>
            <pc:docMk/>
            <pc:sldMk cId="4006531883" sldId="716"/>
            <ac:spMk id="17" creationId="{00A202E3-22B6-469E-A6B7-D1D0F72381DD}"/>
          </ac:spMkLst>
        </pc:spChg>
        <pc:spChg chg="add mod">
          <ac:chgData name="Christie, Matthew" userId="f17bdee12942c791" providerId="OrgId" clId="{208DA87A-ECB6-4856-A752-75409B3C91A3}" dt="2019-10-25T18:21:33.005" v="4109" actId="164"/>
          <ac:spMkLst>
            <pc:docMk/>
            <pc:sldMk cId="4006531883" sldId="716"/>
            <ac:spMk id="18" creationId="{95EBB193-5B36-4B65-AF98-CB5F05878AFB}"/>
          </ac:spMkLst>
        </pc:spChg>
        <pc:spChg chg="add mod">
          <ac:chgData name="Christie, Matthew" userId="f17bdee12942c791" providerId="OrgId" clId="{208DA87A-ECB6-4856-A752-75409B3C91A3}" dt="2019-10-25T18:23:39.908" v="4225" actId="1076"/>
          <ac:spMkLst>
            <pc:docMk/>
            <pc:sldMk cId="4006531883" sldId="716"/>
            <ac:spMk id="23" creationId="{827475A9-C1A4-4E11-8586-404EACDB434E}"/>
          </ac:spMkLst>
        </pc:spChg>
        <pc:spChg chg="add mod">
          <ac:chgData name="Christie, Matthew" userId="f17bdee12942c791" providerId="OrgId" clId="{208DA87A-ECB6-4856-A752-75409B3C91A3}" dt="2019-10-25T20:10:50.168" v="6595" actId="14100"/>
          <ac:spMkLst>
            <pc:docMk/>
            <pc:sldMk cId="4006531883" sldId="716"/>
            <ac:spMk id="24" creationId="{FA31060C-A5F7-4093-B5DC-1E64AE2B0860}"/>
          </ac:spMkLst>
        </pc:spChg>
        <pc:spChg chg="add mod">
          <ac:chgData name="Christie, Matthew" userId="f17bdee12942c791" providerId="OrgId" clId="{208DA87A-ECB6-4856-A752-75409B3C91A3}" dt="2019-10-25T20:11:00.087" v="6597" actId="1076"/>
          <ac:spMkLst>
            <pc:docMk/>
            <pc:sldMk cId="4006531883" sldId="716"/>
            <ac:spMk id="25" creationId="{938DA78A-8C3B-433E-A5D5-4E5746705C04}"/>
          </ac:spMkLst>
        </pc:spChg>
        <pc:spChg chg="add mod">
          <ac:chgData name="Christie, Matthew" userId="f17bdee12942c791" providerId="OrgId" clId="{208DA87A-ECB6-4856-A752-75409B3C91A3}" dt="2019-10-25T18:23:30.486" v="4222" actId="1076"/>
          <ac:spMkLst>
            <pc:docMk/>
            <pc:sldMk cId="4006531883" sldId="716"/>
            <ac:spMk id="27" creationId="{BB71C8C1-6363-4384-8602-42BAB05B0968}"/>
          </ac:spMkLst>
        </pc:spChg>
        <pc:spChg chg="add mod">
          <ac:chgData name="Christie, Matthew" userId="f17bdee12942c791" providerId="OrgId" clId="{208DA87A-ECB6-4856-A752-75409B3C91A3}" dt="2019-10-25T18:26:05.954" v="4291" actId="1076"/>
          <ac:spMkLst>
            <pc:docMk/>
            <pc:sldMk cId="4006531883" sldId="716"/>
            <ac:spMk id="29" creationId="{C6270867-0443-4304-B77F-66B111AE063B}"/>
          </ac:spMkLst>
        </pc:spChg>
        <pc:spChg chg="add mod">
          <ac:chgData name="Christie, Matthew" userId="f17bdee12942c791" providerId="OrgId" clId="{208DA87A-ECB6-4856-A752-75409B3C91A3}" dt="2019-10-25T18:26:31.378" v="4347" actId="1076"/>
          <ac:spMkLst>
            <pc:docMk/>
            <pc:sldMk cId="4006531883" sldId="716"/>
            <ac:spMk id="30" creationId="{88E9839A-E11B-46B2-A0D9-A3DE7B0B7D30}"/>
          </ac:spMkLst>
        </pc:spChg>
        <pc:spChg chg="add del mod">
          <ac:chgData name="Christie, Matthew" userId="f17bdee12942c791" providerId="OrgId" clId="{208DA87A-ECB6-4856-A752-75409B3C91A3}" dt="2019-10-25T18:34:57.357" v="4515" actId="1036"/>
          <ac:spMkLst>
            <pc:docMk/>
            <pc:sldMk cId="4006531883" sldId="716"/>
            <ac:spMk id="33" creationId="{A621ABE7-D7F1-4460-BA94-606DE09852FE}"/>
          </ac:spMkLst>
        </pc:spChg>
        <pc:grpChg chg="add mod">
          <ac:chgData name="Christie, Matthew" userId="f17bdee12942c791" providerId="OrgId" clId="{208DA87A-ECB6-4856-A752-75409B3C91A3}" dt="2019-10-25T18:21:33.005" v="4109" actId="164"/>
          <ac:grpSpMkLst>
            <pc:docMk/>
            <pc:sldMk cId="4006531883" sldId="716"/>
            <ac:grpSpMk id="21" creationId="{D30EE251-2C41-4DE6-A95B-4E9CDDF70629}"/>
          </ac:grpSpMkLst>
        </pc:grpChg>
        <pc:graphicFrameChg chg="add del mod">
          <ac:chgData name="Christie, Matthew" userId="f17bdee12942c791" providerId="OrgId" clId="{208DA87A-ECB6-4856-A752-75409B3C91A3}" dt="2019-10-25T15:54:03.798" v="3835" actId="478"/>
          <ac:graphicFrameMkLst>
            <pc:docMk/>
            <pc:sldMk cId="4006531883" sldId="716"/>
            <ac:graphicFrameMk id="7" creationId="{759F622F-D183-4977-B6DE-7B22FABA6E8F}"/>
          </ac:graphicFrameMkLst>
        </pc:graphicFrameChg>
        <pc:cxnChg chg="add mod">
          <ac:chgData name="Christie, Matthew" userId="f17bdee12942c791" providerId="OrgId" clId="{208DA87A-ECB6-4856-A752-75409B3C91A3}" dt="2019-10-25T17:57:51.306" v="3953" actId="1076"/>
          <ac:cxnSpMkLst>
            <pc:docMk/>
            <pc:sldMk cId="4006531883" sldId="716"/>
            <ac:cxnSpMk id="14" creationId="{C0608A0F-7417-4FD7-9E15-DD34ECFD7AE0}"/>
          </ac:cxnSpMkLst>
        </pc:cxnChg>
        <pc:cxnChg chg="add mod">
          <ac:chgData name="Christie, Matthew" userId="f17bdee12942c791" providerId="OrgId" clId="{208DA87A-ECB6-4856-A752-75409B3C91A3}" dt="2019-10-25T20:10:26.749" v="6594" actId="1036"/>
          <ac:cxnSpMkLst>
            <pc:docMk/>
            <pc:sldMk cId="4006531883" sldId="716"/>
            <ac:cxnSpMk id="20" creationId="{5FC4E7B6-3183-4884-AEB7-107A7D335F91}"/>
          </ac:cxnSpMkLst>
        </pc:cxnChg>
        <pc:cxnChg chg="add mod">
          <ac:chgData name="Christie, Matthew" userId="f17bdee12942c791" providerId="OrgId" clId="{208DA87A-ECB6-4856-A752-75409B3C91A3}" dt="2019-10-25T18:23:35.644" v="4224" actId="14100"/>
          <ac:cxnSpMkLst>
            <pc:docMk/>
            <pc:sldMk cId="4006531883" sldId="716"/>
            <ac:cxnSpMk id="22" creationId="{CA409B88-822E-433F-BB46-46B3DC692710}"/>
          </ac:cxnSpMkLst>
        </pc:cxnChg>
        <pc:cxnChg chg="add mod">
          <ac:chgData name="Christie, Matthew" userId="f17bdee12942c791" providerId="OrgId" clId="{208DA87A-ECB6-4856-A752-75409B3C91A3}" dt="2019-10-25T18:23:14.419" v="4218" actId="1076"/>
          <ac:cxnSpMkLst>
            <pc:docMk/>
            <pc:sldMk cId="4006531883" sldId="716"/>
            <ac:cxnSpMk id="26" creationId="{4AF7153E-26E8-4DC6-ABC0-8634BB28C09F}"/>
          </ac:cxnSpMkLst>
        </pc:cxnChg>
        <pc:cxnChg chg="add mod">
          <ac:chgData name="Christie, Matthew" userId="f17bdee12942c791" providerId="OrgId" clId="{208DA87A-ECB6-4856-A752-75409B3C91A3}" dt="2019-10-25T18:28:05.529" v="4363" actId="14100"/>
          <ac:cxnSpMkLst>
            <pc:docMk/>
            <pc:sldMk cId="4006531883" sldId="716"/>
            <ac:cxnSpMk id="31" creationId="{F7E9B602-B448-4CCE-A382-AAB8EE2F2C59}"/>
          </ac:cxnSpMkLst>
        </pc:cxnChg>
      </pc:sldChg>
      <pc:sldChg chg="modSp add">
        <pc:chgData name="Christie, Matthew" userId="f17bdee12942c791" providerId="OrgId" clId="{208DA87A-ECB6-4856-A752-75409B3C91A3}" dt="2019-10-25T18:43:35.612" v="5184" actId="20577"/>
        <pc:sldMkLst>
          <pc:docMk/>
          <pc:sldMk cId="1108973699" sldId="717"/>
        </pc:sldMkLst>
        <pc:spChg chg="mod">
          <ac:chgData name="Christie, Matthew" userId="f17bdee12942c791" providerId="OrgId" clId="{208DA87A-ECB6-4856-A752-75409B3C91A3}" dt="2019-10-25T18:43:35.612" v="5184" actId="20577"/>
          <ac:spMkLst>
            <pc:docMk/>
            <pc:sldMk cId="1108973699" sldId="717"/>
            <ac:spMk id="2" creationId="{60B59A7F-AFF7-41B9-922C-DB3A1560A4CC}"/>
          </ac:spMkLst>
        </pc:spChg>
      </pc:sldChg>
      <pc:sldChg chg="modSp add">
        <pc:chgData name="Christie, Matthew" userId="f17bdee12942c791" providerId="OrgId" clId="{208DA87A-ECB6-4856-A752-75409B3C91A3}" dt="2019-10-25T20:11:47.689" v="6624" actId="6549"/>
        <pc:sldMkLst>
          <pc:docMk/>
          <pc:sldMk cId="2341088449" sldId="718"/>
        </pc:sldMkLst>
        <pc:spChg chg="mod">
          <ac:chgData name="Christie, Matthew" userId="f17bdee12942c791" providerId="OrgId" clId="{208DA87A-ECB6-4856-A752-75409B3C91A3}" dt="2019-10-25T20:11:47.689" v="6624" actId="6549"/>
          <ac:spMkLst>
            <pc:docMk/>
            <pc:sldMk cId="2341088449" sldId="718"/>
            <ac:spMk id="2" creationId="{03CD1673-E38E-45F9-AB55-284A911722C5}"/>
          </ac:spMkLst>
        </pc:spChg>
        <pc:spChg chg="mod">
          <ac:chgData name="Christie, Matthew" userId="f17bdee12942c791" providerId="OrgId" clId="{208DA87A-ECB6-4856-A752-75409B3C91A3}" dt="2019-10-25T18:45:29.804" v="5218" actId="208"/>
          <ac:spMkLst>
            <pc:docMk/>
            <pc:sldMk cId="2341088449" sldId="718"/>
            <ac:spMk id="30" creationId="{1FDA2C7F-A997-44A5-B4AD-413FDA2D93CA}"/>
          </ac:spMkLst>
        </pc:spChg>
        <pc:spChg chg="mod">
          <ac:chgData name="Christie, Matthew" userId="f17bdee12942c791" providerId="OrgId" clId="{208DA87A-ECB6-4856-A752-75409B3C91A3}" dt="2019-10-25T18:45:29.804" v="5218" actId="208"/>
          <ac:spMkLst>
            <pc:docMk/>
            <pc:sldMk cId="2341088449" sldId="718"/>
            <ac:spMk id="33" creationId="{B3EC2D36-F354-49FD-BD27-C57E1A90295E}"/>
          </ac:spMkLst>
        </pc:spChg>
        <pc:spChg chg="mod">
          <ac:chgData name="Christie, Matthew" userId="f17bdee12942c791" providerId="OrgId" clId="{208DA87A-ECB6-4856-A752-75409B3C91A3}" dt="2019-10-25T18:48:20.997" v="5241" actId="20577"/>
          <ac:spMkLst>
            <pc:docMk/>
            <pc:sldMk cId="2341088449" sldId="718"/>
            <ac:spMk id="35" creationId="{5487A873-B635-41D8-A5BB-AECCC0AE1658}"/>
          </ac:spMkLst>
        </pc:spChg>
        <pc:cxnChg chg="mod">
          <ac:chgData name="Christie, Matthew" userId="f17bdee12942c791" providerId="OrgId" clId="{208DA87A-ECB6-4856-A752-75409B3C91A3}" dt="2019-10-25T18:45:44.115" v="5219" actId="208"/>
          <ac:cxnSpMkLst>
            <pc:docMk/>
            <pc:sldMk cId="2341088449" sldId="718"/>
            <ac:cxnSpMk id="31" creationId="{6F6E314E-3067-4D06-8AF5-BFD5875F4619}"/>
          </ac:cxnSpMkLst>
        </pc:cxnChg>
        <pc:cxnChg chg="mod">
          <ac:chgData name="Christie, Matthew" userId="f17bdee12942c791" providerId="OrgId" clId="{208DA87A-ECB6-4856-A752-75409B3C91A3}" dt="2019-10-25T18:45:44.115" v="5219" actId="208"/>
          <ac:cxnSpMkLst>
            <pc:docMk/>
            <pc:sldMk cId="2341088449" sldId="718"/>
            <ac:cxnSpMk id="34" creationId="{80CCB827-307D-4EA7-BFA2-7F12086190BD}"/>
          </ac:cxnSpMkLst>
        </pc:cxnChg>
      </pc:sldChg>
      <pc:sldChg chg="addSp delSp modSp add modNotesTx">
        <pc:chgData name="Christie, Matthew" userId="f17bdee12942c791" providerId="OrgId" clId="{208DA87A-ECB6-4856-A752-75409B3C91A3}" dt="2019-10-25T19:12:21.864" v="6040" actId="208"/>
        <pc:sldMkLst>
          <pc:docMk/>
          <pc:sldMk cId="29278098" sldId="719"/>
        </pc:sldMkLst>
        <pc:spChg chg="mod">
          <ac:chgData name="Christie, Matthew" userId="f17bdee12942c791" providerId="OrgId" clId="{208DA87A-ECB6-4856-A752-75409B3C91A3}" dt="2019-10-25T19:00:54.427" v="5561" actId="20577"/>
          <ac:spMkLst>
            <pc:docMk/>
            <pc:sldMk cId="29278098" sldId="719"/>
            <ac:spMk id="2" creationId="{0C37B622-5FF8-48B8-9C95-32378BB9C96C}"/>
          </ac:spMkLst>
        </pc:spChg>
        <pc:spChg chg="mod">
          <ac:chgData name="Christie, Matthew" userId="f17bdee12942c791" providerId="OrgId" clId="{208DA87A-ECB6-4856-A752-75409B3C91A3}" dt="2019-10-25T19:09:28.651" v="6015" actId="403"/>
          <ac:spMkLst>
            <pc:docMk/>
            <pc:sldMk cId="29278098" sldId="719"/>
            <ac:spMk id="3" creationId="{C35AAA34-DB13-4159-8579-32ADEC109E03}"/>
          </ac:spMkLst>
        </pc:spChg>
        <pc:spChg chg="add del mod">
          <ac:chgData name="Christie, Matthew" userId="f17bdee12942c791" providerId="OrgId" clId="{208DA87A-ECB6-4856-A752-75409B3C91A3}" dt="2019-10-25T18:53:52.922" v="5537" actId="478"/>
          <ac:spMkLst>
            <pc:docMk/>
            <pc:sldMk cId="29278098" sldId="719"/>
            <ac:spMk id="4" creationId="{624FC96A-78F2-47C1-AE9A-540D2EF2C6B6}"/>
          </ac:spMkLst>
        </pc:spChg>
        <pc:spChg chg="add mod">
          <ac:chgData name="Christie, Matthew" userId="f17bdee12942c791" providerId="OrgId" clId="{208DA87A-ECB6-4856-A752-75409B3C91A3}" dt="2019-10-25T19:12:21.864" v="6040" actId="208"/>
          <ac:spMkLst>
            <pc:docMk/>
            <pc:sldMk cId="29278098" sldId="719"/>
            <ac:spMk id="6" creationId="{1847E21A-2E90-49FC-A129-0E566DF597AA}"/>
          </ac:spMkLst>
        </pc:spChg>
        <pc:grpChg chg="add mod">
          <ac:chgData name="Christie, Matthew" userId="f17bdee12942c791" providerId="OrgId" clId="{208DA87A-ECB6-4856-A752-75409B3C91A3}" dt="2019-10-25T19:12:03.022" v="6039" actId="164"/>
          <ac:grpSpMkLst>
            <pc:docMk/>
            <pc:sldMk cId="29278098" sldId="719"/>
            <ac:grpSpMk id="7" creationId="{16756B2F-355D-434A-AA13-34B1E366411B}"/>
          </ac:grpSpMkLst>
        </pc:grpChg>
        <pc:picChg chg="del">
          <ac:chgData name="Christie, Matthew" userId="f17bdee12942c791" providerId="OrgId" clId="{208DA87A-ECB6-4856-A752-75409B3C91A3}" dt="2019-10-25T18:46:56.842" v="5221" actId="478"/>
          <ac:picMkLst>
            <pc:docMk/>
            <pc:sldMk cId="29278098" sldId="719"/>
            <ac:picMk id="2050" creationId="{932ED877-97EE-415D-A7D6-7A0C578C16F7}"/>
          </ac:picMkLst>
        </pc:picChg>
        <pc:picChg chg="del">
          <ac:chgData name="Christie, Matthew" userId="f17bdee12942c791" providerId="OrgId" clId="{208DA87A-ECB6-4856-A752-75409B3C91A3}" dt="2019-10-25T18:46:57.440" v="5222" actId="478"/>
          <ac:picMkLst>
            <pc:docMk/>
            <pc:sldMk cId="29278098" sldId="719"/>
            <ac:picMk id="2052" creationId="{4F471130-DC35-41E5-95C0-B402C1BC216C}"/>
          </ac:picMkLst>
        </pc:picChg>
        <pc:picChg chg="add mod">
          <ac:chgData name="Christie, Matthew" userId="f17bdee12942c791" providerId="OrgId" clId="{208DA87A-ECB6-4856-A752-75409B3C91A3}" dt="2019-10-25T19:10:59.419" v="6026" actId="1076"/>
          <ac:picMkLst>
            <pc:docMk/>
            <pc:sldMk cId="29278098" sldId="719"/>
            <ac:picMk id="5122" creationId="{64F13333-8816-4283-9C89-ED7DB1B72179}"/>
          </ac:picMkLst>
        </pc:picChg>
        <pc:picChg chg="add mod">
          <ac:chgData name="Christie, Matthew" userId="f17bdee12942c791" providerId="OrgId" clId="{208DA87A-ECB6-4856-A752-75409B3C91A3}" dt="2019-10-25T19:12:03.022" v="6039" actId="164"/>
          <ac:picMkLst>
            <pc:docMk/>
            <pc:sldMk cId="29278098" sldId="719"/>
            <ac:picMk id="5124" creationId="{7ABCEB1A-DD95-4D45-8FAF-CF8BFECCA138}"/>
          </ac:picMkLst>
        </pc:picChg>
      </pc:sldChg>
      <pc:sldChg chg="add del">
        <pc:chgData name="Christie, Matthew" userId="f17bdee12942c791" providerId="OrgId" clId="{208DA87A-ECB6-4856-A752-75409B3C91A3}" dt="2019-10-25T18:53:47.389" v="5535"/>
        <pc:sldMkLst>
          <pc:docMk/>
          <pc:sldMk cId="575118255" sldId="720"/>
        </pc:sldMkLst>
      </pc:sldChg>
      <pc:sldChg chg="addSp delSp modSp add modNotesTx">
        <pc:chgData name="Christie, Matthew" userId="f17bdee12942c791" providerId="OrgId" clId="{208DA87A-ECB6-4856-A752-75409B3C91A3}" dt="2019-10-25T19:20:46.920" v="6176" actId="1076"/>
        <pc:sldMkLst>
          <pc:docMk/>
          <pc:sldMk cId="603728897" sldId="720"/>
        </pc:sldMkLst>
        <pc:spChg chg="mod">
          <ac:chgData name="Christie, Matthew" userId="f17bdee12942c791" providerId="OrgId" clId="{208DA87A-ECB6-4856-A752-75409B3C91A3}" dt="2019-10-25T19:13:57.105" v="6099" actId="14100"/>
          <ac:spMkLst>
            <pc:docMk/>
            <pc:sldMk cId="603728897" sldId="720"/>
            <ac:spMk id="2" creationId="{0C37B622-5FF8-48B8-9C95-32378BB9C96C}"/>
          </ac:spMkLst>
        </pc:spChg>
        <pc:spChg chg="mod">
          <ac:chgData name="Christie, Matthew" userId="f17bdee12942c791" providerId="OrgId" clId="{208DA87A-ECB6-4856-A752-75409B3C91A3}" dt="2019-10-25T18:53:55.484" v="5538" actId="6549"/>
          <ac:spMkLst>
            <pc:docMk/>
            <pc:sldMk cId="603728897" sldId="720"/>
            <ac:spMk id="3" creationId="{C35AAA34-DB13-4159-8579-32ADEC109E03}"/>
          </ac:spMkLst>
        </pc:spChg>
        <pc:spChg chg="mod">
          <ac:chgData name="Christie, Matthew" userId="f17bdee12942c791" providerId="OrgId" clId="{208DA87A-ECB6-4856-A752-75409B3C91A3}" dt="2019-10-25T19:19:36.930" v="6116" actId="1076"/>
          <ac:spMkLst>
            <pc:docMk/>
            <pc:sldMk cId="603728897" sldId="720"/>
            <ac:spMk id="4" creationId="{624FC96A-78F2-47C1-AE9A-540D2EF2C6B6}"/>
          </ac:spMkLst>
        </pc:spChg>
        <pc:spChg chg="add del mod">
          <ac:chgData name="Christie, Matthew" userId="f17bdee12942c791" providerId="OrgId" clId="{208DA87A-ECB6-4856-A752-75409B3C91A3}" dt="2019-10-25T19:19:54.408" v="6121" actId="478"/>
          <ac:spMkLst>
            <pc:docMk/>
            <pc:sldMk cId="603728897" sldId="720"/>
            <ac:spMk id="9" creationId="{C0F41177-7688-4DE7-BDD7-75C5DF5C04D1}"/>
          </ac:spMkLst>
        </pc:spChg>
        <pc:spChg chg="add mod">
          <ac:chgData name="Christie, Matthew" userId="f17bdee12942c791" providerId="OrgId" clId="{208DA87A-ECB6-4856-A752-75409B3C91A3}" dt="2019-10-25T19:20:46.920" v="6176" actId="1076"/>
          <ac:spMkLst>
            <pc:docMk/>
            <pc:sldMk cId="603728897" sldId="720"/>
            <ac:spMk id="10" creationId="{CE7FD95B-4F22-4FB9-88CA-12A974E7F5A9}"/>
          </ac:spMkLst>
        </pc:spChg>
        <pc:picChg chg="add mod">
          <ac:chgData name="Christie, Matthew" userId="f17bdee12942c791" providerId="OrgId" clId="{208DA87A-ECB6-4856-A752-75409B3C91A3}" dt="2019-10-25T19:14:01.120" v="6101" actId="1076"/>
          <ac:picMkLst>
            <pc:docMk/>
            <pc:sldMk cId="603728897" sldId="720"/>
            <ac:picMk id="6" creationId="{AC1AD0D3-4793-4A53-B6C5-0696A568AB0D}"/>
          </ac:picMkLst>
        </pc:picChg>
        <pc:picChg chg="add mod">
          <ac:chgData name="Christie, Matthew" userId="f17bdee12942c791" providerId="OrgId" clId="{208DA87A-ECB6-4856-A752-75409B3C91A3}" dt="2019-10-25T19:14:33.128" v="6106" actId="1076"/>
          <ac:picMkLst>
            <pc:docMk/>
            <pc:sldMk cId="603728897" sldId="720"/>
            <ac:picMk id="7" creationId="{49FFE767-5580-4220-A005-B1A6CD71E0E8}"/>
          </ac:picMkLst>
        </pc:picChg>
        <pc:picChg chg="add mod">
          <ac:chgData name="Christie, Matthew" userId="f17bdee12942c791" providerId="OrgId" clId="{208DA87A-ECB6-4856-A752-75409B3C91A3}" dt="2019-10-25T19:19:25.536" v="6111" actId="1076"/>
          <ac:picMkLst>
            <pc:docMk/>
            <pc:sldMk cId="603728897" sldId="720"/>
            <ac:picMk id="8" creationId="{41370FD0-F26B-4F9A-BA1C-177AA3CC14CC}"/>
          </ac:picMkLst>
        </pc:picChg>
      </pc:sldChg>
      <pc:sldChg chg="addSp delSp modSp add">
        <pc:chgData name="Christie, Matthew" userId="f17bdee12942c791" providerId="OrgId" clId="{208DA87A-ECB6-4856-A752-75409B3C91A3}" dt="2019-10-25T19:28:04.722" v="6352" actId="478"/>
        <pc:sldMkLst>
          <pc:docMk/>
          <pc:sldMk cId="600516191" sldId="721"/>
        </pc:sldMkLst>
        <pc:spChg chg="mod">
          <ac:chgData name="Christie, Matthew" userId="f17bdee12942c791" providerId="OrgId" clId="{208DA87A-ECB6-4856-A752-75409B3C91A3}" dt="2019-10-25T19:25:06.331" v="6214" actId="20577"/>
          <ac:spMkLst>
            <pc:docMk/>
            <pc:sldMk cId="600516191" sldId="721"/>
            <ac:spMk id="2" creationId="{0C37B622-5FF8-48B8-9C95-32378BB9C96C}"/>
          </ac:spMkLst>
        </pc:spChg>
        <pc:spChg chg="del">
          <ac:chgData name="Christie, Matthew" userId="f17bdee12942c791" providerId="OrgId" clId="{208DA87A-ECB6-4856-A752-75409B3C91A3}" dt="2019-10-25T19:28:04.722" v="6352" actId="478"/>
          <ac:spMkLst>
            <pc:docMk/>
            <pc:sldMk cId="600516191" sldId="721"/>
            <ac:spMk id="4" creationId="{624FC96A-78F2-47C1-AE9A-540D2EF2C6B6}"/>
          </ac:spMkLst>
        </pc:spChg>
        <pc:spChg chg="mod">
          <ac:chgData name="Christie, Matthew" userId="f17bdee12942c791" providerId="OrgId" clId="{208DA87A-ECB6-4856-A752-75409B3C91A3}" dt="2019-10-25T19:27:42.857" v="6351" actId="1076"/>
          <ac:spMkLst>
            <pc:docMk/>
            <pc:sldMk cId="600516191" sldId="721"/>
            <ac:spMk id="10" creationId="{CE7FD95B-4F22-4FB9-88CA-12A974E7F5A9}"/>
          </ac:spMkLst>
        </pc:spChg>
        <pc:picChg chg="del">
          <ac:chgData name="Christie, Matthew" userId="f17bdee12942c791" providerId="OrgId" clId="{208DA87A-ECB6-4856-A752-75409B3C91A3}" dt="2019-10-25T19:23:52.482" v="6178" actId="478"/>
          <ac:picMkLst>
            <pc:docMk/>
            <pc:sldMk cId="600516191" sldId="721"/>
            <ac:picMk id="6" creationId="{AC1AD0D3-4793-4A53-B6C5-0696A568AB0D}"/>
          </ac:picMkLst>
        </pc:picChg>
        <pc:picChg chg="del">
          <ac:chgData name="Christie, Matthew" userId="f17bdee12942c791" providerId="OrgId" clId="{208DA87A-ECB6-4856-A752-75409B3C91A3}" dt="2019-10-25T19:24:29.307" v="6189" actId="478"/>
          <ac:picMkLst>
            <pc:docMk/>
            <pc:sldMk cId="600516191" sldId="721"/>
            <ac:picMk id="7" creationId="{49FFE767-5580-4220-A005-B1A6CD71E0E8}"/>
          </ac:picMkLst>
        </pc:picChg>
        <pc:picChg chg="del">
          <ac:chgData name="Christie, Matthew" userId="f17bdee12942c791" providerId="OrgId" clId="{208DA87A-ECB6-4856-A752-75409B3C91A3}" dt="2019-10-25T19:24:29.869" v="6190" actId="478"/>
          <ac:picMkLst>
            <pc:docMk/>
            <pc:sldMk cId="600516191" sldId="721"/>
            <ac:picMk id="8" creationId="{41370FD0-F26B-4F9A-BA1C-177AA3CC14CC}"/>
          </ac:picMkLst>
        </pc:picChg>
        <pc:picChg chg="add mod">
          <ac:chgData name="Christie, Matthew" userId="f17bdee12942c791" providerId="OrgId" clId="{208DA87A-ECB6-4856-A752-75409B3C91A3}" dt="2019-10-25T19:23:57.969" v="6182" actId="14100"/>
          <ac:picMkLst>
            <pc:docMk/>
            <pc:sldMk cId="600516191" sldId="721"/>
            <ac:picMk id="9" creationId="{641B3537-9AAD-4378-AC6E-B1DDE3D74971}"/>
          </ac:picMkLst>
        </pc:picChg>
        <pc:picChg chg="add mod">
          <ac:chgData name="Christie, Matthew" userId="f17bdee12942c791" providerId="OrgId" clId="{208DA87A-ECB6-4856-A752-75409B3C91A3}" dt="2019-10-25T19:24:36.637" v="6193" actId="1076"/>
          <ac:picMkLst>
            <pc:docMk/>
            <pc:sldMk cId="600516191" sldId="721"/>
            <ac:picMk id="11" creationId="{40740E8F-DA69-4E1B-9584-D366C7E11A51}"/>
          </ac:picMkLst>
        </pc:picChg>
        <pc:picChg chg="add mod">
          <ac:chgData name="Christie, Matthew" userId="f17bdee12942c791" providerId="OrgId" clId="{208DA87A-ECB6-4856-A752-75409B3C91A3}" dt="2019-10-25T19:24:57.546" v="6198" actId="1076"/>
          <ac:picMkLst>
            <pc:docMk/>
            <pc:sldMk cId="600516191" sldId="721"/>
            <ac:picMk id="12" creationId="{60CAFEA1-6B0D-4679-9401-D0E7AFA6FD64}"/>
          </ac:picMkLst>
        </pc:picChg>
      </pc:sldChg>
      <pc:sldChg chg="add del">
        <pc:chgData name="Christie, Matthew" userId="f17bdee12942c791" providerId="OrgId" clId="{208DA87A-ECB6-4856-A752-75409B3C91A3}" dt="2019-10-25T19:06:55.567" v="5627"/>
        <pc:sldMkLst>
          <pc:docMk/>
          <pc:sldMk cId="2911455860" sldId="721"/>
        </pc:sldMkLst>
      </pc:sldChg>
    </pc:docChg>
  </pc:docChgLst>
  <pc:docChgLst>
    <pc:chgData name="Christie, Matthew" userId="55baf958-48ae-4bd9-bfc8-283aedf8fa11" providerId="ADAL" clId="{0C7D02DF-1505-435F-825F-F8B85A83DCA5}"/>
    <pc:docChg chg="undo custSel addSld delSld modSld modMainMaster">
      <pc:chgData name="Christie, Matthew" userId="55baf958-48ae-4bd9-bfc8-283aedf8fa11" providerId="ADAL" clId="{0C7D02DF-1505-435F-825F-F8B85A83DCA5}" dt="2023-01-20T01:01:54.768" v="6541" actId="115"/>
      <pc:docMkLst>
        <pc:docMk/>
      </pc:docMkLst>
      <pc:sldChg chg="del">
        <pc:chgData name="Christie, Matthew" userId="55baf958-48ae-4bd9-bfc8-283aedf8fa11" providerId="ADAL" clId="{0C7D02DF-1505-435F-825F-F8B85A83DCA5}" dt="2023-01-18T02:11:12.131" v="3312" actId="47"/>
        <pc:sldMkLst>
          <pc:docMk/>
          <pc:sldMk cId="132097266" sldId="297"/>
        </pc:sldMkLst>
      </pc:sldChg>
      <pc:sldChg chg="addSp delSp modSp mod delAnim modNotesTx">
        <pc:chgData name="Christie, Matthew" userId="55baf958-48ae-4bd9-bfc8-283aedf8fa11" providerId="ADAL" clId="{0C7D02DF-1505-435F-825F-F8B85A83DCA5}" dt="2023-01-20T00:57:16.618" v="6411" actId="20577"/>
        <pc:sldMkLst>
          <pc:docMk/>
          <pc:sldMk cId="2777568937" sldId="367"/>
        </pc:sldMkLst>
        <pc:spChg chg="add mod">
          <ac:chgData name="Christie, Matthew" userId="55baf958-48ae-4bd9-bfc8-283aedf8fa11" providerId="ADAL" clId="{0C7D02DF-1505-435F-825F-F8B85A83DCA5}" dt="2023-01-20T00:57:16.618" v="6411" actId="20577"/>
          <ac:spMkLst>
            <pc:docMk/>
            <pc:sldMk cId="2777568937" sldId="367"/>
            <ac:spMk id="2" creationId="{BAF4FC65-8BA7-8D45-82EB-C07ECD2A4347}"/>
          </ac:spMkLst>
        </pc:spChg>
        <pc:spChg chg="mod">
          <ac:chgData name="Christie, Matthew" userId="55baf958-48ae-4bd9-bfc8-283aedf8fa11" providerId="ADAL" clId="{0C7D02DF-1505-435F-825F-F8B85A83DCA5}" dt="2023-01-18T01:45:11.659" v="2327" actId="14100"/>
          <ac:spMkLst>
            <pc:docMk/>
            <pc:sldMk cId="2777568937" sldId="367"/>
            <ac:spMk id="3" creationId="{B382623F-19B2-4F2A-8F5E-E665223D9BF4}"/>
          </ac:spMkLst>
        </pc:spChg>
        <pc:spChg chg="add mod">
          <ac:chgData name="Christie, Matthew" userId="55baf958-48ae-4bd9-bfc8-283aedf8fa11" providerId="ADAL" clId="{0C7D02DF-1505-435F-825F-F8B85A83DCA5}" dt="2023-01-18T01:54:39.900" v="2841" actId="20577"/>
          <ac:spMkLst>
            <pc:docMk/>
            <pc:sldMk cId="2777568937" sldId="367"/>
            <ac:spMk id="5" creationId="{F7797A97-9B5C-5D6E-706A-4EE83299D78F}"/>
          </ac:spMkLst>
        </pc:spChg>
        <pc:spChg chg="del">
          <ac:chgData name="Christie, Matthew" userId="55baf958-48ae-4bd9-bfc8-283aedf8fa11" providerId="ADAL" clId="{0C7D02DF-1505-435F-825F-F8B85A83DCA5}" dt="2023-01-18T01:45:54.787" v="2330" actId="478"/>
          <ac:spMkLst>
            <pc:docMk/>
            <pc:sldMk cId="2777568937" sldId="367"/>
            <ac:spMk id="6" creationId="{00000000-0000-0000-0000-000000000000}"/>
          </ac:spMkLst>
        </pc:spChg>
        <pc:spChg chg="del">
          <ac:chgData name="Christie, Matthew" userId="55baf958-48ae-4bd9-bfc8-283aedf8fa11" providerId="ADAL" clId="{0C7D02DF-1505-435F-825F-F8B85A83DCA5}" dt="2023-01-18T01:45:56.315" v="2331" actId="478"/>
          <ac:spMkLst>
            <pc:docMk/>
            <pc:sldMk cId="2777568937" sldId="367"/>
            <ac:spMk id="8" creationId="{00000000-0000-0000-0000-000000000000}"/>
          </ac:spMkLst>
        </pc:spChg>
        <pc:picChg chg="add mod">
          <ac:chgData name="Christie, Matthew" userId="55baf958-48ae-4bd9-bfc8-283aedf8fa11" providerId="ADAL" clId="{0C7D02DF-1505-435F-825F-F8B85A83DCA5}" dt="2023-01-18T01:46:02.818" v="2334" actId="1076"/>
          <ac:picMkLst>
            <pc:docMk/>
            <pc:sldMk cId="2777568937" sldId="367"/>
            <ac:picMk id="4" creationId="{7E30215F-7AC7-E9BB-17DE-7B8EE5222E0C}"/>
          </ac:picMkLst>
        </pc:picChg>
        <pc:picChg chg="del">
          <ac:chgData name="Christie, Matthew" userId="55baf958-48ae-4bd9-bfc8-283aedf8fa11" providerId="ADAL" clId="{0C7D02DF-1505-435F-825F-F8B85A83DCA5}" dt="2023-01-18T01:45:14.340" v="2328" actId="478"/>
          <ac:picMkLst>
            <pc:docMk/>
            <pc:sldMk cId="2777568937" sldId="367"/>
            <ac:picMk id="9" creationId="{472345D9-91B1-F543-89A5-E7FA475B087A}"/>
          </ac:picMkLst>
        </pc:picChg>
        <pc:picChg chg="del">
          <ac:chgData name="Christie, Matthew" userId="55baf958-48ae-4bd9-bfc8-283aedf8fa11" providerId="ADAL" clId="{0C7D02DF-1505-435F-825F-F8B85A83DCA5}" dt="2023-01-18T01:45:14.886" v="2329" actId="478"/>
          <ac:picMkLst>
            <pc:docMk/>
            <pc:sldMk cId="2777568937" sldId="367"/>
            <ac:picMk id="12" creationId="{16C45A5A-B161-D441-948F-97589F109090}"/>
          </ac:picMkLst>
        </pc:picChg>
      </pc:sldChg>
      <pc:sldChg chg="del">
        <pc:chgData name="Christie, Matthew" userId="55baf958-48ae-4bd9-bfc8-283aedf8fa11" providerId="ADAL" clId="{0C7D02DF-1505-435F-825F-F8B85A83DCA5}" dt="2023-01-18T00:45:25.579" v="1" actId="47"/>
        <pc:sldMkLst>
          <pc:docMk/>
          <pc:sldMk cId="852207401" sldId="383"/>
        </pc:sldMkLst>
      </pc:sldChg>
      <pc:sldChg chg="addSp delSp modSp mod modAnim">
        <pc:chgData name="Christie, Matthew" userId="55baf958-48ae-4bd9-bfc8-283aedf8fa11" providerId="ADAL" clId="{0C7D02DF-1505-435F-825F-F8B85A83DCA5}" dt="2023-01-20T00:56:05.225" v="6292" actId="6549"/>
        <pc:sldMkLst>
          <pc:docMk/>
          <pc:sldMk cId="3011643098" sldId="431"/>
        </pc:sldMkLst>
        <pc:spChg chg="add mod">
          <ac:chgData name="Christie, Matthew" userId="55baf958-48ae-4bd9-bfc8-283aedf8fa11" providerId="ADAL" clId="{0C7D02DF-1505-435F-825F-F8B85A83DCA5}" dt="2023-01-18T02:32:20.369" v="4435" actId="20577"/>
          <ac:spMkLst>
            <pc:docMk/>
            <pc:sldMk cId="3011643098" sldId="431"/>
            <ac:spMk id="2" creationId="{756D5ECC-B7ED-AAEE-692C-1C1049A5B9B6}"/>
          </ac:spMkLst>
        </pc:spChg>
        <pc:spChg chg="mod">
          <ac:chgData name="Christie, Matthew" userId="55baf958-48ae-4bd9-bfc8-283aedf8fa11" providerId="ADAL" clId="{0C7D02DF-1505-435F-825F-F8B85A83DCA5}" dt="2023-01-18T01:40:01.318" v="1850" actId="20577"/>
          <ac:spMkLst>
            <pc:docMk/>
            <pc:sldMk cId="3011643098" sldId="431"/>
            <ac:spMk id="5" creationId="{7B029A61-347E-4873-BC46-BF014A4FC5A3}"/>
          </ac:spMkLst>
        </pc:spChg>
        <pc:spChg chg="add mod">
          <ac:chgData name="Christie, Matthew" userId="55baf958-48ae-4bd9-bfc8-283aedf8fa11" providerId="ADAL" clId="{0C7D02DF-1505-435F-825F-F8B85A83DCA5}" dt="2023-01-20T00:56:05.225" v="6292" actId="6549"/>
          <ac:spMkLst>
            <pc:docMk/>
            <pc:sldMk cId="3011643098" sldId="431"/>
            <ac:spMk id="6" creationId="{8735FA6C-1974-A71E-71ED-95E6DF8E545D}"/>
          </ac:spMkLst>
        </pc:spChg>
        <pc:picChg chg="del">
          <ac:chgData name="Christie, Matthew" userId="55baf958-48ae-4bd9-bfc8-283aedf8fa11" providerId="ADAL" clId="{0C7D02DF-1505-435F-825F-F8B85A83DCA5}" dt="2023-01-18T01:39:45.976" v="1831" actId="478"/>
          <ac:picMkLst>
            <pc:docMk/>
            <pc:sldMk cId="3011643098" sldId="431"/>
            <ac:picMk id="4" creationId="{00000000-0000-0000-0000-000000000000}"/>
          </ac:picMkLst>
        </pc:picChg>
        <pc:picChg chg="add mod">
          <ac:chgData name="Christie, Matthew" userId="55baf958-48ae-4bd9-bfc8-283aedf8fa11" providerId="ADAL" clId="{0C7D02DF-1505-435F-825F-F8B85A83DCA5}" dt="2023-01-18T01:42:40.777" v="1991" actId="1036"/>
          <ac:picMkLst>
            <pc:docMk/>
            <pc:sldMk cId="3011643098" sldId="431"/>
            <ac:picMk id="4098" creationId="{6AE141A9-3C90-2B52-7B33-60E308AA6593}"/>
          </ac:picMkLst>
        </pc:picChg>
      </pc:sldChg>
      <pc:sldChg chg="del">
        <pc:chgData name="Christie, Matthew" userId="55baf958-48ae-4bd9-bfc8-283aedf8fa11" providerId="ADAL" clId="{0C7D02DF-1505-435F-825F-F8B85A83DCA5}" dt="2023-01-18T01:35:45.175" v="1760" actId="47"/>
        <pc:sldMkLst>
          <pc:docMk/>
          <pc:sldMk cId="694616211" sldId="621"/>
        </pc:sldMkLst>
      </pc:sldChg>
      <pc:sldChg chg="modSp mod">
        <pc:chgData name="Christie, Matthew" userId="55baf958-48ae-4bd9-bfc8-283aedf8fa11" providerId="ADAL" clId="{0C7D02DF-1505-435F-825F-F8B85A83DCA5}" dt="2023-01-18T02:11:58.432" v="3364" actId="20577"/>
        <pc:sldMkLst>
          <pc:docMk/>
          <pc:sldMk cId="3409742916" sldId="655"/>
        </pc:sldMkLst>
        <pc:spChg chg="mod">
          <ac:chgData name="Christie, Matthew" userId="55baf958-48ae-4bd9-bfc8-283aedf8fa11" providerId="ADAL" clId="{0C7D02DF-1505-435F-825F-F8B85A83DCA5}" dt="2023-01-18T02:11:58.432" v="3364" actId="20577"/>
          <ac:spMkLst>
            <pc:docMk/>
            <pc:sldMk cId="3409742916" sldId="655"/>
            <ac:spMk id="3" creationId="{B57FB5F0-EB6F-4DF4-B7CC-D8DAB7AF8070}"/>
          </ac:spMkLst>
        </pc:spChg>
      </pc:sldChg>
      <pc:sldChg chg="delSp modSp mod">
        <pc:chgData name="Christie, Matthew" userId="55baf958-48ae-4bd9-bfc8-283aedf8fa11" providerId="ADAL" clId="{0C7D02DF-1505-435F-825F-F8B85A83DCA5}" dt="2023-01-18T02:33:16.481" v="4440" actId="255"/>
        <pc:sldMkLst>
          <pc:docMk/>
          <pc:sldMk cId="2499395490" sldId="658"/>
        </pc:sldMkLst>
        <pc:spChg chg="mod">
          <ac:chgData name="Christie, Matthew" userId="55baf958-48ae-4bd9-bfc8-283aedf8fa11" providerId="ADAL" clId="{0C7D02DF-1505-435F-825F-F8B85A83DCA5}" dt="2023-01-18T02:33:16.481" v="4440" actId="255"/>
          <ac:spMkLst>
            <pc:docMk/>
            <pc:sldMk cId="2499395490" sldId="658"/>
            <ac:spMk id="5" creationId="{8C158C6D-661B-44E3-A7B2-6F1915149E63}"/>
          </ac:spMkLst>
        </pc:spChg>
        <pc:picChg chg="del">
          <ac:chgData name="Christie, Matthew" userId="55baf958-48ae-4bd9-bfc8-283aedf8fa11" providerId="ADAL" clId="{0C7D02DF-1505-435F-825F-F8B85A83DCA5}" dt="2023-01-18T01:36:27.348" v="1824" actId="478"/>
          <ac:picMkLst>
            <pc:docMk/>
            <pc:sldMk cId="2499395490" sldId="658"/>
            <ac:picMk id="7" creationId="{98FE45F6-CDEF-4843-95E1-4CBEDFF5B575}"/>
          </ac:picMkLst>
        </pc:picChg>
      </pc:sldChg>
      <pc:sldChg chg="del">
        <pc:chgData name="Christie, Matthew" userId="55baf958-48ae-4bd9-bfc8-283aedf8fa11" providerId="ADAL" clId="{0C7D02DF-1505-435F-825F-F8B85A83DCA5}" dt="2023-01-18T02:11:12.131" v="3312" actId="47"/>
        <pc:sldMkLst>
          <pc:docMk/>
          <pc:sldMk cId="740246581" sldId="662"/>
        </pc:sldMkLst>
      </pc:sldChg>
      <pc:sldChg chg="del">
        <pc:chgData name="Christie, Matthew" userId="55baf958-48ae-4bd9-bfc8-283aedf8fa11" providerId="ADAL" clId="{0C7D02DF-1505-435F-825F-F8B85A83DCA5}" dt="2023-01-18T02:11:12.131" v="3312" actId="47"/>
        <pc:sldMkLst>
          <pc:docMk/>
          <pc:sldMk cId="508450034" sldId="671"/>
        </pc:sldMkLst>
      </pc:sldChg>
      <pc:sldChg chg="del">
        <pc:chgData name="Christie, Matthew" userId="55baf958-48ae-4bd9-bfc8-283aedf8fa11" providerId="ADAL" clId="{0C7D02DF-1505-435F-825F-F8B85A83DCA5}" dt="2023-01-18T02:11:12.131" v="3312" actId="47"/>
        <pc:sldMkLst>
          <pc:docMk/>
          <pc:sldMk cId="1996811796" sldId="672"/>
        </pc:sldMkLst>
      </pc:sldChg>
      <pc:sldChg chg="del">
        <pc:chgData name="Christie, Matthew" userId="55baf958-48ae-4bd9-bfc8-283aedf8fa11" providerId="ADAL" clId="{0C7D02DF-1505-435F-825F-F8B85A83DCA5}" dt="2023-01-18T02:11:12.131" v="3312" actId="47"/>
        <pc:sldMkLst>
          <pc:docMk/>
          <pc:sldMk cId="429159214" sldId="673"/>
        </pc:sldMkLst>
      </pc:sldChg>
      <pc:sldChg chg="addSp delSp modSp mod">
        <pc:chgData name="Christie, Matthew" userId="55baf958-48ae-4bd9-bfc8-283aedf8fa11" providerId="ADAL" clId="{0C7D02DF-1505-435F-825F-F8B85A83DCA5}" dt="2023-01-18T02:33:03.890" v="4438" actId="255"/>
        <pc:sldMkLst>
          <pc:docMk/>
          <pc:sldMk cId="3634022789" sldId="722"/>
        </pc:sldMkLst>
        <pc:spChg chg="del">
          <ac:chgData name="Christie, Matthew" userId="55baf958-48ae-4bd9-bfc8-283aedf8fa11" providerId="ADAL" clId="{0C7D02DF-1505-435F-825F-F8B85A83DCA5}" dt="2023-01-18T02:11:23.241" v="3313" actId="478"/>
          <ac:spMkLst>
            <pc:docMk/>
            <pc:sldMk cId="3634022789" sldId="722"/>
            <ac:spMk id="2" creationId="{60B59A7F-AFF7-41B9-922C-DB3A1560A4CC}"/>
          </ac:spMkLst>
        </pc:spChg>
        <pc:spChg chg="add del mod">
          <ac:chgData name="Christie, Matthew" userId="55baf958-48ae-4bd9-bfc8-283aedf8fa11" providerId="ADAL" clId="{0C7D02DF-1505-435F-825F-F8B85A83DCA5}" dt="2023-01-18T02:11:25.832" v="3315" actId="478"/>
          <ac:spMkLst>
            <pc:docMk/>
            <pc:sldMk cId="3634022789" sldId="722"/>
            <ac:spMk id="4" creationId="{B0E12476-08EB-8F2F-389F-720B65D2D494}"/>
          </ac:spMkLst>
        </pc:spChg>
        <pc:spChg chg="add mod">
          <ac:chgData name="Christie, Matthew" userId="55baf958-48ae-4bd9-bfc8-283aedf8fa11" providerId="ADAL" clId="{0C7D02DF-1505-435F-825F-F8B85A83DCA5}" dt="2023-01-18T02:33:03.890" v="4438" actId="255"/>
          <ac:spMkLst>
            <pc:docMk/>
            <pc:sldMk cId="3634022789" sldId="722"/>
            <ac:spMk id="5" creationId="{6BEBB6DB-1CC3-EC82-AAFA-932469CD7136}"/>
          </ac:spMkLst>
        </pc:spChg>
        <pc:picChg chg="del">
          <ac:chgData name="Christie, Matthew" userId="55baf958-48ae-4bd9-bfc8-283aedf8fa11" providerId="ADAL" clId="{0C7D02DF-1505-435F-825F-F8B85A83DCA5}" dt="2023-01-18T02:11:36.714" v="3348" actId="478"/>
          <ac:picMkLst>
            <pc:docMk/>
            <pc:sldMk cId="3634022789" sldId="722"/>
            <ac:picMk id="6" creationId="{F5EECB15-A075-4F8F-86C6-760627794F19}"/>
          </ac:picMkLst>
        </pc:picChg>
      </pc:sldChg>
      <pc:sldChg chg="delSp modSp mod">
        <pc:chgData name="Christie, Matthew" userId="55baf958-48ae-4bd9-bfc8-283aedf8fa11" providerId="ADAL" clId="{0C7D02DF-1505-435F-825F-F8B85A83DCA5}" dt="2023-01-18T01:08:03.667" v="744" actId="20577"/>
        <pc:sldMkLst>
          <pc:docMk/>
          <pc:sldMk cId="1636682905" sldId="737"/>
        </pc:sldMkLst>
        <pc:spChg chg="mod">
          <ac:chgData name="Christie, Matthew" userId="55baf958-48ae-4bd9-bfc8-283aedf8fa11" providerId="ADAL" clId="{0C7D02DF-1505-435F-825F-F8B85A83DCA5}" dt="2023-01-18T01:08:03.667" v="744" actId="20577"/>
          <ac:spMkLst>
            <pc:docMk/>
            <pc:sldMk cId="1636682905" sldId="737"/>
            <ac:spMk id="2" creationId="{9A617996-3E29-459C-921B-1EAB2B0657F0}"/>
          </ac:spMkLst>
        </pc:spChg>
        <pc:picChg chg="del">
          <ac:chgData name="Christie, Matthew" userId="55baf958-48ae-4bd9-bfc8-283aedf8fa11" providerId="ADAL" clId="{0C7D02DF-1505-435F-825F-F8B85A83DCA5}" dt="2023-01-18T01:07:37.624" v="693" actId="478"/>
          <ac:picMkLst>
            <pc:docMk/>
            <pc:sldMk cId="1636682905" sldId="737"/>
            <ac:picMk id="1026" creationId="{F69432D8-5E86-465E-91E6-18B80C7E5313}"/>
          </ac:picMkLst>
        </pc:picChg>
      </pc:sldChg>
      <pc:sldChg chg="del">
        <pc:chgData name="Christie, Matthew" userId="55baf958-48ae-4bd9-bfc8-283aedf8fa11" providerId="ADAL" clId="{0C7D02DF-1505-435F-825F-F8B85A83DCA5}" dt="2023-01-18T01:35:49.214" v="1761" actId="47"/>
        <pc:sldMkLst>
          <pc:docMk/>
          <pc:sldMk cId="1163419639" sldId="2644"/>
        </pc:sldMkLst>
      </pc:sldChg>
      <pc:sldChg chg="del">
        <pc:chgData name="Christie, Matthew" userId="55baf958-48ae-4bd9-bfc8-283aedf8fa11" providerId="ADAL" clId="{0C7D02DF-1505-435F-825F-F8B85A83DCA5}" dt="2023-01-18T02:11:12.131" v="3312" actId="47"/>
        <pc:sldMkLst>
          <pc:docMk/>
          <pc:sldMk cId="3109660063" sldId="2674"/>
        </pc:sldMkLst>
      </pc:sldChg>
      <pc:sldChg chg="del">
        <pc:chgData name="Christie, Matthew" userId="55baf958-48ae-4bd9-bfc8-283aedf8fa11" providerId="ADAL" clId="{0C7D02DF-1505-435F-825F-F8B85A83DCA5}" dt="2023-01-18T02:28:46.674" v="4382" actId="47"/>
        <pc:sldMkLst>
          <pc:docMk/>
          <pc:sldMk cId="4133947189" sldId="2687"/>
        </pc:sldMkLst>
      </pc:sldChg>
      <pc:sldChg chg="del">
        <pc:chgData name="Christie, Matthew" userId="55baf958-48ae-4bd9-bfc8-283aedf8fa11" providerId="ADAL" clId="{0C7D02DF-1505-435F-825F-F8B85A83DCA5}" dt="2023-01-18T02:28:46.674" v="4382" actId="47"/>
        <pc:sldMkLst>
          <pc:docMk/>
          <pc:sldMk cId="3293078544" sldId="2688"/>
        </pc:sldMkLst>
      </pc:sldChg>
      <pc:sldChg chg="del">
        <pc:chgData name="Christie, Matthew" userId="55baf958-48ae-4bd9-bfc8-283aedf8fa11" providerId="ADAL" clId="{0C7D02DF-1505-435F-825F-F8B85A83DCA5}" dt="2023-01-18T02:28:46.674" v="4382" actId="47"/>
        <pc:sldMkLst>
          <pc:docMk/>
          <pc:sldMk cId="1922658910" sldId="2689"/>
        </pc:sldMkLst>
      </pc:sldChg>
      <pc:sldChg chg="del">
        <pc:chgData name="Christie, Matthew" userId="55baf958-48ae-4bd9-bfc8-283aedf8fa11" providerId="ADAL" clId="{0C7D02DF-1505-435F-825F-F8B85A83DCA5}" dt="2023-01-18T02:28:46.674" v="4382" actId="47"/>
        <pc:sldMkLst>
          <pc:docMk/>
          <pc:sldMk cId="2366098543" sldId="2690"/>
        </pc:sldMkLst>
      </pc:sldChg>
      <pc:sldChg chg="addSp delSp modSp mod delAnim modAnim modNotesTx">
        <pc:chgData name="Christie, Matthew" userId="55baf958-48ae-4bd9-bfc8-283aedf8fa11" providerId="ADAL" clId="{0C7D02DF-1505-435F-825F-F8B85A83DCA5}" dt="2023-01-18T01:32:37.352" v="1728" actId="6549"/>
        <pc:sldMkLst>
          <pc:docMk/>
          <pc:sldMk cId="2232256785" sldId="2691"/>
        </pc:sldMkLst>
        <pc:spChg chg="add del mod">
          <ac:chgData name="Christie, Matthew" userId="55baf958-48ae-4bd9-bfc8-283aedf8fa11" providerId="ADAL" clId="{0C7D02DF-1505-435F-825F-F8B85A83DCA5}" dt="2023-01-18T01:11:01.327" v="771" actId="478"/>
          <ac:spMkLst>
            <pc:docMk/>
            <pc:sldMk cId="2232256785" sldId="2691"/>
            <ac:spMk id="3" creationId="{4B059253-2495-78B8-7489-34334DDEA1D2}"/>
          </ac:spMkLst>
        </pc:spChg>
        <pc:spChg chg="mod">
          <ac:chgData name="Christie, Matthew" userId="55baf958-48ae-4bd9-bfc8-283aedf8fa11" providerId="ADAL" clId="{0C7D02DF-1505-435F-825F-F8B85A83DCA5}" dt="2023-01-18T01:17:09.888" v="881" actId="14100"/>
          <ac:spMkLst>
            <pc:docMk/>
            <pc:sldMk cId="2232256785" sldId="2691"/>
            <ac:spMk id="4" creationId="{C30E6CF7-85E0-448D-B1BA-E6121EBEE4E7}"/>
          </ac:spMkLst>
        </pc:spChg>
        <pc:spChg chg="del">
          <ac:chgData name="Christie, Matthew" userId="55baf958-48ae-4bd9-bfc8-283aedf8fa11" providerId="ADAL" clId="{0C7D02DF-1505-435F-825F-F8B85A83DCA5}" dt="2023-01-18T01:10:57.717" v="770" actId="478"/>
          <ac:spMkLst>
            <pc:docMk/>
            <pc:sldMk cId="2232256785" sldId="2691"/>
            <ac:spMk id="5" creationId="{FD803F87-24E4-4597-B557-464171C9B883}"/>
          </ac:spMkLst>
        </pc:spChg>
        <pc:spChg chg="del">
          <ac:chgData name="Christie, Matthew" userId="55baf958-48ae-4bd9-bfc8-283aedf8fa11" providerId="ADAL" clId="{0C7D02DF-1505-435F-825F-F8B85A83DCA5}" dt="2023-01-18T01:11:02.513" v="772" actId="478"/>
          <ac:spMkLst>
            <pc:docMk/>
            <pc:sldMk cId="2232256785" sldId="2691"/>
            <ac:spMk id="7" creationId="{7492438C-8694-4E81-A8E3-6BB5AC177814}"/>
          </ac:spMkLst>
        </pc:spChg>
        <pc:spChg chg="del">
          <ac:chgData name="Christie, Matthew" userId="55baf958-48ae-4bd9-bfc8-283aedf8fa11" providerId="ADAL" clId="{0C7D02DF-1505-435F-825F-F8B85A83DCA5}" dt="2023-01-18T01:11:03.438" v="773" actId="478"/>
          <ac:spMkLst>
            <pc:docMk/>
            <pc:sldMk cId="2232256785" sldId="2691"/>
            <ac:spMk id="8" creationId="{83F3582D-DC00-4268-AB53-736630F63261}"/>
          </ac:spMkLst>
        </pc:spChg>
        <pc:picChg chg="add del mod">
          <ac:chgData name="Christie, Matthew" userId="55baf958-48ae-4bd9-bfc8-283aedf8fa11" providerId="ADAL" clId="{0C7D02DF-1505-435F-825F-F8B85A83DCA5}" dt="2023-01-18T01:11:36.144" v="779" actId="478"/>
          <ac:picMkLst>
            <pc:docMk/>
            <pc:sldMk cId="2232256785" sldId="2691"/>
            <ac:picMk id="6" creationId="{546B7339-F2C3-A672-9FCA-A351E1AFFFF9}"/>
          </ac:picMkLst>
        </pc:picChg>
        <pc:picChg chg="add mod">
          <ac:chgData name="Christie, Matthew" userId="55baf958-48ae-4bd9-bfc8-283aedf8fa11" providerId="ADAL" clId="{0C7D02DF-1505-435F-825F-F8B85A83DCA5}" dt="2023-01-18T01:17:25.983" v="892" actId="1076"/>
          <ac:picMkLst>
            <pc:docMk/>
            <pc:sldMk cId="2232256785" sldId="2691"/>
            <ac:picMk id="9" creationId="{F8DC1FD2-ADA1-0B79-33A2-6B048493528F}"/>
          </ac:picMkLst>
        </pc:picChg>
        <pc:picChg chg="add mod">
          <ac:chgData name="Christie, Matthew" userId="55baf958-48ae-4bd9-bfc8-283aedf8fa11" providerId="ADAL" clId="{0C7D02DF-1505-435F-825F-F8B85A83DCA5}" dt="2023-01-18T01:17:23.470" v="891" actId="1076"/>
          <ac:picMkLst>
            <pc:docMk/>
            <pc:sldMk cId="2232256785" sldId="2691"/>
            <ac:picMk id="10" creationId="{9402B464-A1BD-1B46-4377-A7AF3F4D7135}"/>
          </ac:picMkLst>
        </pc:picChg>
        <pc:picChg chg="add mod">
          <ac:chgData name="Christie, Matthew" userId="55baf958-48ae-4bd9-bfc8-283aedf8fa11" providerId="ADAL" clId="{0C7D02DF-1505-435F-825F-F8B85A83DCA5}" dt="2023-01-18T01:17:16.012" v="884" actId="1076"/>
          <ac:picMkLst>
            <pc:docMk/>
            <pc:sldMk cId="2232256785" sldId="2691"/>
            <ac:picMk id="11" creationId="{DB90A2E6-D24E-1035-E735-56E81FFD27F6}"/>
          </ac:picMkLst>
        </pc:picChg>
        <pc:picChg chg="add mod">
          <ac:chgData name="Christie, Matthew" userId="55baf958-48ae-4bd9-bfc8-283aedf8fa11" providerId="ADAL" clId="{0C7D02DF-1505-435F-825F-F8B85A83DCA5}" dt="2023-01-18T01:17:18.679" v="887" actId="1076"/>
          <ac:picMkLst>
            <pc:docMk/>
            <pc:sldMk cId="2232256785" sldId="2691"/>
            <ac:picMk id="12" creationId="{786A41F7-9DA3-B21E-0E47-D8031DD20B0D}"/>
          </ac:picMkLst>
        </pc:picChg>
        <pc:picChg chg="del">
          <ac:chgData name="Christie, Matthew" userId="55baf958-48ae-4bd9-bfc8-283aedf8fa11" providerId="ADAL" clId="{0C7D02DF-1505-435F-825F-F8B85A83DCA5}" dt="2023-01-18T01:10:56.201" v="769" actId="478"/>
          <ac:picMkLst>
            <pc:docMk/>
            <pc:sldMk cId="2232256785" sldId="2691"/>
            <ac:picMk id="1026" creationId="{D1A5F35F-A551-492B-9890-6F4D92646B2F}"/>
          </ac:picMkLst>
        </pc:picChg>
        <pc:picChg chg="add mod">
          <ac:chgData name="Christie, Matthew" userId="55baf958-48ae-4bd9-bfc8-283aedf8fa11" providerId="ADAL" clId="{0C7D02DF-1505-435F-825F-F8B85A83DCA5}" dt="2023-01-18T01:17:16.975" v="885" actId="1076"/>
          <ac:picMkLst>
            <pc:docMk/>
            <pc:sldMk cId="2232256785" sldId="2691"/>
            <ac:picMk id="2050" creationId="{D807E4B5-9DCC-5876-2F68-3BC595516DE9}"/>
          </ac:picMkLst>
        </pc:picChg>
        <pc:picChg chg="del">
          <ac:chgData name="Christie, Matthew" userId="55baf958-48ae-4bd9-bfc8-283aedf8fa11" providerId="ADAL" clId="{0C7D02DF-1505-435F-825F-F8B85A83DCA5}" dt="2023-01-18T01:09:16.799" v="745" actId="478"/>
          <ac:picMkLst>
            <pc:docMk/>
            <pc:sldMk cId="2232256785" sldId="2691"/>
            <ac:picMk id="2052" creationId="{4D685945-CDAA-4EA6-A829-255330A5465D}"/>
          </ac:picMkLst>
        </pc:picChg>
        <pc:picChg chg="add mod">
          <ac:chgData name="Christie, Matthew" userId="55baf958-48ae-4bd9-bfc8-283aedf8fa11" providerId="ADAL" clId="{0C7D02DF-1505-435F-825F-F8B85A83DCA5}" dt="2023-01-18T01:17:20.272" v="889" actId="1076"/>
          <ac:picMkLst>
            <pc:docMk/>
            <pc:sldMk cId="2232256785" sldId="2691"/>
            <ac:picMk id="2054" creationId="{527DF26B-7023-0633-C29A-3308D22D5B0C}"/>
          </ac:picMkLst>
        </pc:picChg>
      </pc:sldChg>
      <pc:sldChg chg="del">
        <pc:chgData name="Christie, Matthew" userId="55baf958-48ae-4bd9-bfc8-283aedf8fa11" providerId="ADAL" clId="{0C7D02DF-1505-435F-825F-F8B85A83DCA5}" dt="2023-01-18T02:28:46.674" v="4382" actId="47"/>
        <pc:sldMkLst>
          <pc:docMk/>
          <pc:sldMk cId="3519641850" sldId="2692"/>
        </pc:sldMkLst>
      </pc:sldChg>
      <pc:sldChg chg="del">
        <pc:chgData name="Christie, Matthew" userId="55baf958-48ae-4bd9-bfc8-283aedf8fa11" providerId="ADAL" clId="{0C7D02DF-1505-435F-825F-F8B85A83DCA5}" dt="2023-01-18T01:35:49.214" v="1761" actId="47"/>
        <pc:sldMkLst>
          <pc:docMk/>
          <pc:sldMk cId="3653387713" sldId="2693"/>
        </pc:sldMkLst>
      </pc:sldChg>
      <pc:sldChg chg="del">
        <pc:chgData name="Christie, Matthew" userId="55baf958-48ae-4bd9-bfc8-283aedf8fa11" providerId="ADAL" clId="{0C7D02DF-1505-435F-825F-F8B85A83DCA5}" dt="2023-01-18T02:28:46.674" v="4382" actId="47"/>
        <pc:sldMkLst>
          <pc:docMk/>
          <pc:sldMk cId="996617541" sldId="2694"/>
        </pc:sldMkLst>
      </pc:sldChg>
      <pc:sldChg chg="del">
        <pc:chgData name="Christie, Matthew" userId="55baf958-48ae-4bd9-bfc8-283aedf8fa11" providerId="ADAL" clId="{0C7D02DF-1505-435F-825F-F8B85A83DCA5}" dt="2023-01-18T02:11:12.131" v="3312" actId="47"/>
        <pc:sldMkLst>
          <pc:docMk/>
          <pc:sldMk cId="3645807441" sldId="2706"/>
        </pc:sldMkLst>
      </pc:sldChg>
      <pc:sldChg chg="del">
        <pc:chgData name="Christie, Matthew" userId="55baf958-48ae-4bd9-bfc8-283aedf8fa11" providerId="ADAL" clId="{0C7D02DF-1505-435F-825F-F8B85A83DCA5}" dt="2023-01-18T02:28:46.674" v="4382" actId="47"/>
        <pc:sldMkLst>
          <pc:docMk/>
          <pc:sldMk cId="1749589632" sldId="2707"/>
        </pc:sldMkLst>
      </pc:sldChg>
      <pc:sldChg chg="del">
        <pc:chgData name="Christie, Matthew" userId="55baf958-48ae-4bd9-bfc8-283aedf8fa11" providerId="ADAL" clId="{0C7D02DF-1505-435F-825F-F8B85A83DCA5}" dt="2023-01-18T02:28:46.674" v="4382" actId="47"/>
        <pc:sldMkLst>
          <pc:docMk/>
          <pc:sldMk cId="3343269807" sldId="2708"/>
        </pc:sldMkLst>
      </pc:sldChg>
      <pc:sldChg chg="addSp delSp modSp del mod modClrScheme chgLayout">
        <pc:chgData name="Christie, Matthew" userId="55baf958-48ae-4bd9-bfc8-283aedf8fa11" providerId="ADAL" clId="{0C7D02DF-1505-435F-825F-F8B85A83DCA5}" dt="2023-01-18T02:54:40.625" v="5253" actId="47"/>
        <pc:sldMkLst>
          <pc:docMk/>
          <pc:sldMk cId="1747488747" sldId="2710"/>
        </pc:sldMkLst>
        <pc:spChg chg="mod ord">
          <ac:chgData name="Christie, Matthew" userId="55baf958-48ae-4bd9-bfc8-283aedf8fa11" providerId="ADAL" clId="{0C7D02DF-1505-435F-825F-F8B85A83DCA5}" dt="2023-01-18T02:50:41.159" v="5230" actId="700"/>
          <ac:spMkLst>
            <pc:docMk/>
            <pc:sldMk cId="1747488747" sldId="2710"/>
            <ac:spMk id="2" creationId="{9A617996-3E29-459C-921B-1EAB2B0657F0}"/>
          </ac:spMkLst>
        </pc:spChg>
        <pc:spChg chg="add del mod ord">
          <ac:chgData name="Christie, Matthew" userId="55baf958-48ae-4bd9-bfc8-283aedf8fa11" providerId="ADAL" clId="{0C7D02DF-1505-435F-825F-F8B85A83DCA5}" dt="2023-01-18T02:50:41.159" v="5230" actId="700"/>
          <ac:spMkLst>
            <pc:docMk/>
            <pc:sldMk cId="1747488747" sldId="2710"/>
            <ac:spMk id="3" creationId="{854B47A1-A6E2-3975-23C9-D18EE88A58E0}"/>
          </ac:spMkLst>
        </pc:spChg>
        <pc:spChg chg="add mod ord">
          <ac:chgData name="Christie, Matthew" userId="55baf958-48ae-4bd9-bfc8-283aedf8fa11" providerId="ADAL" clId="{0C7D02DF-1505-435F-825F-F8B85A83DCA5}" dt="2023-01-18T02:50:41.159" v="5230" actId="700"/>
          <ac:spMkLst>
            <pc:docMk/>
            <pc:sldMk cId="1747488747" sldId="2710"/>
            <ac:spMk id="4" creationId="{40071B9D-2191-A54E-4E91-4B257E9BD832}"/>
          </ac:spMkLst>
        </pc:spChg>
        <pc:picChg chg="del">
          <ac:chgData name="Christie, Matthew" userId="55baf958-48ae-4bd9-bfc8-283aedf8fa11" providerId="ADAL" clId="{0C7D02DF-1505-435F-825F-F8B85A83DCA5}" dt="2023-01-18T02:54:28.659" v="5250" actId="478"/>
          <ac:picMkLst>
            <pc:docMk/>
            <pc:sldMk cId="1747488747" sldId="2710"/>
            <ac:picMk id="1026" creationId="{F69432D8-5E86-465E-91E6-18B80C7E5313}"/>
          </ac:picMkLst>
        </pc:picChg>
      </pc:sldChg>
      <pc:sldChg chg="del">
        <pc:chgData name="Christie, Matthew" userId="55baf958-48ae-4bd9-bfc8-283aedf8fa11" providerId="ADAL" clId="{0C7D02DF-1505-435F-825F-F8B85A83DCA5}" dt="2023-01-18T01:11:59.309" v="782" actId="47"/>
        <pc:sldMkLst>
          <pc:docMk/>
          <pc:sldMk cId="312332468" sldId="2734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1456545632" sldId="2735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4113671518" sldId="2736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2513306840" sldId="2737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395506870" sldId="2738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97918997" sldId="2739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4105726763" sldId="2740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3791040506" sldId="2741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2269541101" sldId="2742"/>
        </pc:sldMkLst>
      </pc:sldChg>
      <pc:sldChg chg="del">
        <pc:chgData name="Christie, Matthew" userId="55baf958-48ae-4bd9-bfc8-283aedf8fa11" providerId="ADAL" clId="{0C7D02DF-1505-435F-825F-F8B85A83DCA5}" dt="2023-01-18T02:28:55.956" v="4383" actId="47"/>
        <pc:sldMkLst>
          <pc:docMk/>
          <pc:sldMk cId="4187562810" sldId="2743"/>
        </pc:sldMkLst>
      </pc:sldChg>
      <pc:sldChg chg="del">
        <pc:chgData name="Christie, Matthew" userId="55baf958-48ae-4bd9-bfc8-283aedf8fa11" providerId="ADAL" clId="{0C7D02DF-1505-435F-825F-F8B85A83DCA5}" dt="2023-01-18T01:35:49.214" v="1761" actId="47"/>
        <pc:sldMkLst>
          <pc:docMk/>
          <pc:sldMk cId="3137179359" sldId="2885"/>
        </pc:sldMkLst>
      </pc:sldChg>
      <pc:sldChg chg="modSp add mod">
        <pc:chgData name="Christie, Matthew" userId="55baf958-48ae-4bd9-bfc8-283aedf8fa11" providerId="ADAL" clId="{0C7D02DF-1505-435F-825F-F8B85A83DCA5}" dt="2023-01-18T00:47:38.493" v="18" actId="20577"/>
        <pc:sldMkLst>
          <pc:docMk/>
          <pc:sldMk cId="1488134392" sldId="2886"/>
        </pc:sldMkLst>
        <pc:spChg chg="mod">
          <ac:chgData name="Christie, Matthew" userId="55baf958-48ae-4bd9-bfc8-283aedf8fa11" providerId="ADAL" clId="{0C7D02DF-1505-435F-825F-F8B85A83DCA5}" dt="2023-01-18T00:47:38.493" v="18" actId="20577"/>
          <ac:spMkLst>
            <pc:docMk/>
            <pc:sldMk cId="1488134392" sldId="2886"/>
            <ac:spMk id="2" creationId="{00000000-0000-0000-0000-000000000000}"/>
          </ac:spMkLst>
        </pc:spChg>
        <pc:picChg chg="mod">
          <ac:chgData name="Christie, Matthew" userId="55baf958-48ae-4bd9-bfc8-283aedf8fa11" providerId="ADAL" clId="{0C7D02DF-1505-435F-825F-F8B85A83DCA5}" dt="2023-01-18T00:46:15.971" v="12" actId="1038"/>
          <ac:picMkLst>
            <pc:docMk/>
            <pc:sldMk cId="1488134392" sldId="2886"/>
            <ac:picMk id="9" creationId="{029D3B14-CA9E-444E-814C-A3243FC9D4B5}"/>
          </ac:picMkLst>
        </pc:picChg>
      </pc:sldChg>
      <pc:sldChg chg="addSp delSp modSp add mod modNotesTx">
        <pc:chgData name="Christie, Matthew" userId="55baf958-48ae-4bd9-bfc8-283aedf8fa11" providerId="ADAL" clId="{0C7D02DF-1505-435F-825F-F8B85A83DCA5}" dt="2023-01-18T01:32:35.227" v="1727" actId="6549"/>
        <pc:sldMkLst>
          <pc:docMk/>
          <pc:sldMk cId="670294602" sldId="2887"/>
        </pc:sldMkLst>
        <pc:spChg chg="add mod">
          <ac:chgData name="Christie, Matthew" userId="55baf958-48ae-4bd9-bfc8-283aedf8fa11" providerId="ADAL" clId="{0C7D02DF-1505-435F-825F-F8B85A83DCA5}" dt="2023-01-18T01:30:46.910" v="1570" actId="6549"/>
          <ac:spMkLst>
            <pc:docMk/>
            <pc:sldMk cId="670294602" sldId="2887"/>
            <ac:spMk id="2" creationId="{31BC76E2-199A-6287-BD12-05DC8BD61D6A}"/>
          </ac:spMkLst>
        </pc:spChg>
        <pc:picChg chg="del">
          <ac:chgData name="Christie, Matthew" userId="55baf958-48ae-4bd9-bfc8-283aedf8fa11" providerId="ADAL" clId="{0C7D02DF-1505-435F-825F-F8B85A83DCA5}" dt="2023-01-18T01:17:53.969" v="897" actId="478"/>
          <ac:picMkLst>
            <pc:docMk/>
            <pc:sldMk cId="670294602" sldId="2887"/>
            <ac:picMk id="9" creationId="{F8DC1FD2-ADA1-0B79-33A2-6B048493528F}"/>
          </ac:picMkLst>
        </pc:picChg>
        <pc:picChg chg="del">
          <ac:chgData name="Christie, Matthew" userId="55baf958-48ae-4bd9-bfc8-283aedf8fa11" providerId="ADAL" clId="{0C7D02DF-1505-435F-825F-F8B85A83DCA5}" dt="2023-01-18T01:17:54.327" v="898" actId="478"/>
          <ac:picMkLst>
            <pc:docMk/>
            <pc:sldMk cId="670294602" sldId="2887"/>
            <ac:picMk id="10" creationId="{9402B464-A1BD-1B46-4377-A7AF3F4D7135}"/>
          </ac:picMkLst>
        </pc:picChg>
        <pc:picChg chg="del">
          <ac:chgData name="Christie, Matthew" userId="55baf958-48ae-4bd9-bfc8-283aedf8fa11" providerId="ADAL" clId="{0C7D02DF-1505-435F-825F-F8B85A83DCA5}" dt="2023-01-18T01:17:52.967" v="894" actId="478"/>
          <ac:picMkLst>
            <pc:docMk/>
            <pc:sldMk cId="670294602" sldId="2887"/>
            <ac:picMk id="11" creationId="{DB90A2E6-D24E-1035-E735-56E81FFD27F6}"/>
          </ac:picMkLst>
        </pc:picChg>
        <pc:picChg chg="del">
          <ac:chgData name="Christie, Matthew" userId="55baf958-48ae-4bd9-bfc8-283aedf8fa11" providerId="ADAL" clId="{0C7D02DF-1505-435F-825F-F8B85A83DCA5}" dt="2023-01-18T01:17:53.299" v="895" actId="478"/>
          <ac:picMkLst>
            <pc:docMk/>
            <pc:sldMk cId="670294602" sldId="2887"/>
            <ac:picMk id="12" creationId="{786A41F7-9DA3-B21E-0E47-D8031DD20B0D}"/>
          </ac:picMkLst>
        </pc:picChg>
        <pc:picChg chg="del">
          <ac:chgData name="Christie, Matthew" userId="55baf958-48ae-4bd9-bfc8-283aedf8fa11" providerId="ADAL" clId="{0C7D02DF-1505-435F-825F-F8B85A83DCA5}" dt="2023-01-18T01:17:53.655" v="896" actId="478"/>
          <ac:picMkLst>
            <pc:docMk/>
            <pc:sldMk cId="670294602" sldId="2887"/>
            <ac:picMk id="2050" creationId="{D807E4B5-9DCC-5876-2F68-3BC595516DE9}"/>
          </ac:picMkLst>
        </pc:picChg>
        <pc:picChg chg="del">
          <ac:chgData name="Christie, Matthew" userId="55baf958-48ae-4bd9-bfc8-283aedf8fa11" providerId="ADAL" clId="{0C7D02DF-1505-435F-825F-F8B85A83DCA5}" dt="2023-01-18T01:17:54.746" v="899" actId="478"/>
          <ac:picMkLst>
            <pc:docMk/>
            <pc:sldMk cId="670294602" sldId="2887"/>
            <ac:picMk id="2054" creationId="{527DF26B-7023-0633-C29A-3308D22D5B0C}"/>
          </ac:picMkLst>
        </pc:picChg>
        <pc:picChg chg="add del mod">
          <ac:chgData name="Christie, Matthew" userId="55baf958-48ae-4bd9-bfc8-283aedf8fa11" providerId="ADAL" clId="{0C7D02DF-1505-435F-825F-F8B85A83DCA5}" dt="2023-01-18T01:30:27.954" v="1554" actId="1036"/>
          <ac:picMkLst>
            <pc:docMk/>
            <pc:sldMk cId="670294602" sldId="2887"/>
            <ac:picMk id="3074" creationId="{3A1B5EFE-3DF6-A793-8275-74AFDD2D4D1C}"/>
          </ac:picMkLst>
        </pc:picChg>
      </pc:sldChg>
      <pc:sldChg chg="addSp delSp modSp add mod modNotesTx">
        <pc:chgData name="Christie, Matthew" userId="55baf958-48ae-4bd9-bfc8-283aedf8fa11" providerId="ADAL" clId="{0C7D02DF-1505-435F-825F-F8B85A83DCA5}" dt="2023-01-20T00:59:21.441" v="6535" actId="20577"/>
        <pc:sldMkLst>
          <pc:docMk/>
          <pc:sldMk cId="3939105513" sldId="2888"/>
        </pc:sldMkLst>
        <pc:spChg chg="del">
          <ac:chgData name="Christie, Matthew" userId="55baf958-48ae-4bd9-bfc8-283aedf8fa11" providerId="ADAL" clId="{0C7D02DF-1505-435F-825F-F8B85A83DCA5}" dt="2023-01-18T01:31:02.849" v="1573" actId="478"/>
          <ac:spMkLst>
            <pc:docMk/>
            <pc:sldMk cId="3939105513" sldId="2888"/>
            <ac:spMk id="2" creationId="{31BC76E2-199A-6287-BD12-05DC8BD61D6A}"/>
          </ac:spMkLst>
        </pc:spChg>
        <pc:spChg chg="add mod">
          <ac:chgData name="Christie, Matthew" userId="55baf958-48ae-4bd9-bfc8-283aedf8fa11" providerId="ADAL" clId="{0C7D02DF-1505-435F-825F-F8B85A83DCA5}" dt="2023-01-20T00:59:21.441" v="6535" actId="20577"/>
          <ac:spMkLst>
            <pc:docMk/>
            <pc:sldMk cId="3939105513" sldId="2888"/>
            <ac:spMk id="2" creationId="{57C2B6D1-3349-252F-3DEF-96E8B001CB02}"/>
          </ac:spMkLst>
        </pc:spChg>
        <pc:spChg chg="add del mod">
          <ac:chgData name="Christie, Matthew" userId="55baf958-48ae-4bd9-bfc8-283aedf8fa11" providerId="ADAL" clId="{0C7D02DF-1505-435F-825F-F8B85A83DCA5}" dt="2023-01-20T00:58:53.811" v="6530"/>
          <ac:spMkLst>
            <pc:docMk/>
            <pc:sldMk cId="3939105513" sldId="2888"/>
            <ac:spMk id="3" creationId="{A1FCF6CE-1EFE-A88B-A854-9AE96E49C2CF}"/>
          </ac:spMkLst>
        </pc:spChg>
        <pc:spChg chg="mod">
          <ac:chgData name="Christie, Matthew" userId="55baf958-48ae-4bd9-bfc8-283aedf8fa11" providerId="ADAL" clId="{0C7D02DF-1505-435F-825F-F8B85A83DCA5}" dt="2023-01-18T01:32:24.015" v="1725" actId="20577"/>
          <ac:spMkLst>
            <pc:docMk/>
            <pc:sldMk cId="3939105513" sldId="2888"/>
            <ac:spMk id="4" creationId="{C30E6CF7-85E0-448D-B1BA-E6121EBEE4E7}"/>
          </ac:spMkLst>
        </pc:spChg>
        <pc:picChg chg="add">
          <ac:chgData name="Christie, Matthew" userId="55baf958-48ae-4bd9-bfc8-283aedf8fa11" providerId="ADAL" clId="{0C7D02DF-1505-435F-825F-F8B85A83DCA5}" dt="2023-01-18T01:31:38.652" v="1574" actId="22"/>
          <ac:picMkLst>
            <pc:docMk/>
            <pc:sldMk cId="3939105513" sldId="2888"/>
            <ac:picMk id="5" creationId="{EE77758B-BA4F-F6B9-4236-2CC3541A6534}"/>
          </ac:picMkLst>
        </pc:picChg>
        <pc:picChg chg="del">
          <ac:chgData name="Christie, Matthew" userId="55baf958-48ae-4bd9-bfc8-283aedf8fa11" providerId="ADAL" clId="{0C7D02DF-1505-435F-825F-F8B85A83DCA5}" dt="2023-01-18T01:31:01.006" v="1572" actId="478"/>
          <ac:picMkLst>
            <pc:docMk/>
            <pc:sldMk cId="3939105513" sldId="2888"/>
            <ac:picMk id="3074" creationId="{3A1B5EFE-3DF6-A793-8275-74AFDD2D4D1C}"/>
          </ac:picMkLst>
        </pc:picChg>
      </pc:sldChg>
      <pc:sldChg chg="addSp delSp add del mod">
        <pc:chgData name="Christie, Matthew" userId="55baf958-48ae-4bd9-bfc8-283aedf8fa11" providerId="ADAL" clId="{0C7D02DF-1505-435F-825F-F8B85A83DCA5}" dt="2023-01-18T01:38:54.242" v="1830" actId="22"/>
        <pc:sldMkLst>
          <pc:docMk/>
          <pc:sldMk cId="3659646221" sldId="2889"/>
        </pc:sldMkLst>
        <pc:picChg chg="add">
          <ac:chgData name="Christie, Matthew" userId="55baf958-48ae-4bd9-bfc8-283aedf8fa11" providerId="ADAL" clId="{0C7D02DF-1505-435F-825F-F8B85A83DCA5}" dt="2023-01-18T01:38:54.242" v="1830" actId="22"/>
          <ac:picMkLst>
            <pc:docMk/>
            <pc:sldMk cId="3659646221" sldId="2889"/>
            <ac:picMk id="3" creationId="{5B0CDDB8-A526-9AC6-895C-0D0FCE258949}"/>
          </ac:picMkLst>
        </pc:picChg>
        <pc:picChg chg="del">
          <ac:chgData name="Christie, Matthew" userId="55baf958-48ae-4bd9-bfc8-283aedf8fa11" providerId="ADAL" clId="{0C7D02DF-1505-435F-825F-F8B85A83DCA5}" dt="2023-01-18T01:38:40.052" v="1829" actId="478"/>
          <ac:picMkLst>
            <pc:docMk/>
            <pc:sldMk cId="3659646221" sldId="2889"/>
            <ac:picMk id="5" creationId="{EE77758B-BA4F-F6B9-4236-2CC3541A6534}"/>
          </ac:picMkLst>
        </pc:picChg>
      </pc:sldChg>
      <pc:sldChg chg="addSp delSp modSp add mod">
        <pc:chgData name="Christie, Matthew" userId="55baf958-48ae-4bd9-bfc8-283aedf8fa11" providerId="ADAL" clId="{0C7D02DF-1505-435F-825F-F8B85A83DCA5}" dt="2023-01-20T00:57:40.112" v="6412"/>
        <pc:sldMkLst>
          <pc:docMk/>
          <pc:sldMk cId="1293952687" sldId="2890"/>
        </pc:sldMkLst>
        <pc:spChg chg="add mod">
          <ac:chgData name="Christie, Matthew" userId="55baf958-48ae-4bd9-bfc8-283aedf8fa11" providerId="ADAL" clId="{0C7D02DF-1505-435F-825F-F8B85A83DCA5}" dt="2023-01-20T00:57:40.112" v="6412"/>
          <ac:spMkLst>
            <pc:docMk/>
            <pc:sldMk cId="1293952687" sldId="2890"/>
            <ac:spMk id="2" creationId="{857E4BBE-E68F-8904-4D96-80F49085A679}"/>
          </ac:spMkLst>
        </pc:spChg>
        <pc:spChg chg="mod">
          <ac:chgData name="Christie, Matthew" userId="55baf958-48ae-4bd9-bfc8-283aedf8fa11" providerId="ADAL" clId="{0C7D02DF-1505-435F-825F-F8B85A83DCA5}" dt="2023-01-18T02:00:09.993" v="2930" actId="404"/>
          <ac:spMkLst>
            <pc:docMk/>
            <pc:sldMk cId="1293952687" sldId="2890"/>
            <ac:spMk id="3" creationId="{B382623F-19B2-4F2A-8F5E-E665223D9BF4}"/>
          </ac:spMkLst>
        </pc:spChg>
        <pc:spChg chg="mod">
          <ac:chgData name="Christie, Matthew" userId="55baf958-48ae-4bd9-bfc8-283aedf8fa11" providerId="ADAL" clId="{0C7D02DF-1505-435F-825F-F8B85A83DCA5}" dt="2023-01-18T02:31:23.106" v="4400" actId="20577"/>
          <ac:spMkLst>
            <pc:docMk/>
            <pc:sldMk cId="1293952687" sldId="2890"/>
            <ac:spMk id="5" creationId="{F7797A97-9B5C-5D6E-706A-4EE83299D78F}"/>
          </ac:spMkLst>
        </pc:spChg>
        <pc:picChg chg="del">
          <ac:chgData name="Christie, Matthew" userId="55baf958-48ae-4bd9-bfc8-283aedf8fa11" providerId="ADAL" clId="{0C7D02DF-1505-435F-825F-F8B85A83DCA5}" dt="2023-01-18T02:00:30.126" v="2931" actId="478"/>
          <ac:picMkLst>
            <pc:docMk/>
            <pc:sldMk cId="1293952687" sldId="2890"/>
            <ac:picMk id="4" creationId="{7E30215F-7AC7-E9BB-17DE-7B8EE5222E0C}"/>
          </ac:picMkLst>
        </pc:picChg>
        <pc:picChg chg="add mod">
          <ac:chgData name="Christie, Matthew" userId="55baf958-48ae-4bd9-bfc8-283aedf8fa11" providerId="ADAL" clId="{0C7D02DF-1505-435F-825F-F8B85A83DCA5}" dt="2023-01-18T02:00:36.656" v="2934" actId="1076"/>
          <ac:picMkLst>
            <pc:docMk/>
            <pc:sldMk cId="1293952687" sldId="2890"/>
            <ac:picMk id="6" creationId="{A3AC8B95-94B2-A330-B31D-49F1D71F972C}"/>
          </ac:picMkLst>
        </pc:picChg>
      </pc:sldChg>
      <pc:sldChg chg="addSp delSp modSp add mod modNotesTx">
        <pc:chgData name="Christie, Matthew" userId="55baf958-48ae-4bd9-bfc8-283aedf8fa11" providerId="ADAL" clId="{0C7D02DF-1505-435F-825F-F8B85A83DCA5}" dt="2023-01-20T00:57:41.970" v="6413"/>
        <pc:sldMkLst>
          <pc:docMk/>
          <pc:sldMk cId="3552579688" sldId="2891"/>
        </pc:sldMkLst>
        <pc:spChg chg="add mod">
          <ac:chgData name="Christie, Matthew" userId="55baf958-48ae-4bd9-bfc8-283aedf8fa11" providerId="ADAL" clId="{0C7D02DF-1505-435F-825F-F8B85A83DCA5}" dt="2023-01-20T00:57:41.970" v="6413"/>
          <ac:spMkLst>
            <pc:docMk/>
            <pc:sldMk cId="3552579688" sldId="2891"/>
            <ac:spMk id="2" creationId="{7BDDE614-A725-ED71-8CF2-1836C3FC14EE}"/>
          </ac:spMkLst>
        </pc:spChg>
        <pc:spChg chg="mod">
          <ac:chgData name="Christie, Matthew" userId="55baf958-48ae-4bd9-bfc8-283aedf8fa11" providerId="ADAL" clId="{0C7D02DF-1505-435F-825F-F8B85A83DCA5}" dt="2023-01-18T02:13:26.193" v="3438" actId="6549"/>
          <ac:spMkLst>
            <pc:docMk/>
            <pc:sldMk cId="3552579688" sldId="2891"/>
            <ac:spMk id="3" creationId="{B382623F-19B2-4F2A-8F5E-E665223D9BF4}"/>
          </ac:spMkLst>
        </pc:spChg>
        <pc:spChg chg="mod">
          <ac:chgData name="Christie, Matthew" userId="55baf958-48ae-4bd9-bfc8-283aedf8fa11" providerId="ADAL" clId="{0C7D02DF-1505-435F-825F-F8B85A83DCA5}" dt="2023-01-18T02:31:15.279" v="4399" actId="20577"/>
          <ac:spMkLst>
            <pc:docMk/>
            <pc:sldMk cId="3552579688" sldId="2891"/>
            <ac:spMk id="5" creationId="{F7797A97-9B5C-5D6E-706A-4EE83299D78F}"/>
          </ac:spMkLst>
        </pc:spChg>
        <pc:picChg chg="del">
          <ac:chgData name="Christie, Matthew" userId="55baf958-48ae-4bd9-bfc8-283aedf8fa11" providerId="ADAL" clId="{0C7D02DF-1505-435F-825F-F8B85A83DCA5}" dt="2023-01-18T02:13:51.280" v="3439" actId="478"/>
          <ac:picMkLst>
            <pc:docMk/>
            <pc:sldMk cId="3552579688" sldId="2891"/>
            <ac:picMk id="4" creationId="{7E30215F-7AC7-E9BB-17DE-7B8EE5222E0C}"/>
          </ac:picMkLst>
        </pc:picChg>
        <pc:picChg chg="add mod">
          <ac:chgData name="Christie, Matthew" userId="55baf958-48ae-4bd9-bfc8-283aedf8fa11" providerId="ADAL" clId="{0C7D02DF-1505-435F-825F-F8B85A83DCA5}" dt="2023-01-18T02:13:59.012" v="3443" actId="1076"/>
          <ac:picMkLst>
            <pc:docMk/>
            <pc:sldMk cId="3552579688" sldId="2891"/>
            <ac:picMk id="6" creationId="{33F75994-DBD4-2F5E-9E68-6846E56BD3D6}"/>
          </ac:picMkLst>
        </pc:picChg>
      </pc:sldChg>
      <pc:sldChg chg="addSp modSp new mod">
        <pc:chgData name="Christie, Matthew" userId="55baf958-48ae-4bd9-bfc8-283aedf8fa11" providerId="ADAL" clId="{0C7D02DF-1505-435F-825F-F8B85A83DCA5}" dt="2023-01-18T02:30:20.293" v="4390" actId="1582"/>
        <pc:sldMkLst>
          <pc:docMk/>
          <pc:sldMk cId="2145036501" sldId="2892"/>
        </pc:sldMkLst>
        <pc:spChg chg="mod">
          <ac:chgData name="Christie, Matthew" userId="55baf958-48ae-4bd9-bfc8-283aedf8fa11" providerId="ADAL" clId="{0C7D02DF-1505-435F-825F-F8B85A83DCA5}" dt="2023-01-18T02:23:31.234" v="3943" actId="404"/>
          <ac:spMkLst>
            <pc:docMk/>
            <pc:sldMk cId="2145036501" sldId="2892"/>
            <ac:spMk id="2" creationId="{5B357536-5B5A-D53A-64DC-A1EE2E71AE2A}"/>
          </ac:spMkLst>
        </pc:spChg>
        <pc:spChg chg="mod">
          <ac:chgData name="Christie, Matthew" userId="55baf958-48ae-4bd9-bfc8-283aedf8fa11" providerId="ADAL" clId="{0C7D02DF-1505-435F-825F-F8B85A83DCA5}" dt="2023-01-18T02:26:46.534" v="4379" actId="20577"/>
          <ac:spMkLst>
            <pc:docMk/>
            <pc:sldMk cId="2145036501" sldId="2892"/>
            <ac:spMk id="3" creationId="{16199CE3-EFEA-84CF-5F01-D753684FFE9C}"/>
          </ac:spMkLst>
        </pc:spChg>
        <pc:picChg chg="add mod">
          <ac:chgData name="Christie, Matthew" userId="55baf958-48ae-4bd9-bfc8-283aedf8fa11" providerId="ADAL" clId="{0C7D02DF-1505-435F-825F-F8B85A83DCA5}" dt="2023-01-18T02:25:59.801" v="4123" actId="1036"/>
          <ac:picMkLst>
            <pc:docMk/>
            <pc:sldMk cId="2145036501" sldId="2892"/>
            <ac:picMk id="6" creationId="{8A1CCE3D-FC51-3909-2583-0F5011B24909}"/>
          </ac:picMkLst>
        </pc:picChg>
        <pc:picChg chg="add mod">
          <ac:chgData name="Christie, Matthew" userId="55baf958-48ae-4bd9-bfc8-283aedf8fa11" providerId="ADAL" clId="{0C7D02DF-1505-435F-825F-F8B85A83DCA5}" dt="2023-01-18T02:30:20.293" v="4390" actId="1582"/>
          <ac:picMkLst>
            <pc:docMk/>
            <pc:sldMk cId="2145036501" sldId="2892"/>
            <ac:picMk id="7" creationId="{9D8E7D27-119D-682A-C34B-624791B4ABB7}"/>
          </ac:picMkLst>
        </pc:picChg>
        <pc:picChg chg="add mod">
          <ac:chgData name="Christie, Matthew" userId="55baf958-48ae-4bd9-bfc8-283aedf8fa11" providerId="ADAL" clId="{0C7D02DF-1505-435F-825F-F8B85A83DCA5}" dt="2023-01-18T02:30:13.224" v="4388" actId="1076"/>
          <ac:picMkLst>
            <pc:docMk/>
            <pc:sldMk cId="2145036501" sldId="2892"/>
            <ac:picMk id="5122" creationId="{FF7E5914-EE3B-AC9E-FA64-B60FD3AF940E}"/>
          </ac:picMkLst>
        </pc:picChg>
      </pc:sldChg>
      <pc:sldChg chg="addSp delSp modSp add mod">
        <pc:chgData name="Christie, Matthew" userId="55baf958-48ae-4bd9-bfc8-283aedf8fa11" providerId="ADAL" clId="{0C7D02DF-1505-435F-825F-F8B85A83DCA5}" dt="2023-01-20T01:01:54.768" v="6541" actId="115"/>
        <pc:sldMkLst>
          <pc:docMk/>
          <pc:sldMk cId="1053138207" sldId="2893"/>
        </pc:sldMkLst>
        <pc:spChg chg="add mod">
          <ac:chgData name="Christie, Matthew" userId="55baf958-48ae-4bd9-bfc8-283aedf8fa11" providerId="ADAL" clId="{0C7D02DF-1505-435F-825F-F8B85A83DCA5}" dt="2023-01-18T02:39:13.637" v="4665" actId="122"/>
          <ac:spMkLst>
            <pc:docMk/>
            <pc:sldMk cId="1053138207" sldId="2893"/>
            <ac:spMk id="2" creationId="{89C5676D-A330-2305-53D5-D91A28495C70}"/>
          </ac:spMkLst>
        </pc:spChg>
        <pc:spChg chg="mod">
          <ac:chgData name="Christie, Matthew" userId="55baf958-48ae-4bd9-bfc8-283aedf8fa11" providerId="ADAL" clId="{0C7D02DF-1505-435F-825F-F8B85A83DCA5}" dt="2023-01-18T02:33:45.769" v="4458" actId="20577"/>
          <ac:spMkLst>
            <pc:docMk/>
            <pc:sldMk cId="1053138207" sldId="2893"/>
            <ac:spMk id="3" creationId="{B382623F-19B2-4F2A-8F5E-E665223D9BF4}"/>
          </ac:spMkLst>
        </pc:spChg>
        <pc:spChg chg="add mod">
          <ac:chgData name="Christie, Matthew" userId="55baf958-48ae-4bd9-bfc8-283aedf8fa11" providerId="ADAL" clId="{0C7D02DF-1505-435F-825F-F8B85A83DCA5}" dt="2023-01-18T02:39:11.374" v="4664" actId="122"/>
          <ac:spMkLst>
            <pc:docMk/>
            <pc:sldMk cId="1053138207" sldId="2893"/>
            <ac:spMk id="4" creationId="{E71968D0-6F04-72D1-5154-3EBB4F83021F}"/>
          </ac:spMkLst>
        </pc:spChg>
        <pc:spChg chg="mod">
          <ac:chgData name="Christie, Matthew" userId="55baf958-48ae-4bd9-bfc8-283aedf8fa11" providerId="ADAL" clId="{0C7D02DF-1505-435F-825F-F8B85A83DCA5}" dt="2023-01-20T01:01:54.768" v="6541" actId="115"/>
          <ac:spMkLst>
            <pc:docMk/>
            <pc:sldMk cId="1053138207" sldId="2893"/>
            <ac:spMk id="5" creationId="{F7797A97-9B5C-5D6E-706A-4EE83299D78F}"/>
          </ac:spMkLst>
        </pc:spChg>
        <pc:spChg chg="add mod">
          <ac:chgData name="Christie, Matthew" userId="55baf958-48ae-4bd9-bfc8-283aedf8fa11" providerId="ADAL" clId="{0C7D02DF-1505-435F-825F-F8B85A83DCA5}" dt="2023-01-20T01:01:06.861" v="6538" actId="1076"/>
          <ac:spMkLst>
            <pc:docMk/>
            <pc:sldMk cId="1053138207" sldId="2893"/>
            <ac:spMk id="7" creationId="{0586F01B-23B5-EF8A-41F6-38BE0B938C7D}"/>
          </ac:spMkLst>
        </pc:spChg>
        <pc:picChg chg="del">
          <ac:chgData name="Christie, Matthew" userId="55baf958-48ae-4bd9-bfc8-283aedf8fa11" providerId="ADAL" clId="{0C7D02DF-1505-435F-825F-F8B85A83DCA5}" dt="2023-01-18T02:33:57.479" v="4459" actId="478"/>
          <ac:picMkLst>
            <pc:docMk/>
            <pc:sldMk cId="1053138207" sldId="2893"/>
            <ac:picMk id="6" creationId="{33F75994-DBD4-2F5E-9E68-6846E56BD3D6}"/>
          </ac:picMkLst>
        </pc:picChg>
        <pc:picChg chg="add mod">
          <ac:chgData name="Christie, Matthew" userId="55baf958-48ae-4bd9-bfc8-283aedf8fa11" providerId="ADAL" clId="{0C7D02DF-1505-435F-825F-F8B85A83DCA5}" dt="2023-01-18T02:36:38.247" v="4492" actId="1582"/>
          <ac:picMkLst>
            <pc:docMk/>
            <pc:sldMk cId="1053138207" sldId="2893"/>
            <ac:picMk id="8194" creationId="{C3BD7912-7793-B8D0-6FD1-3F4FEED36F7F}"/>
          </ac:picMkLst>
        </pc:picChg>
        <pc:picChg chg="add mod">
          <ac:chgData name="Christie, Matthew" userId="55baf958-48ae-4bd9-bfc8-283aedf8fa11" providerId="ADAL" clId="{0C7D02DF-1505-435F-825F-F8B85A83DCA5}" dt="2023-01-18T02:36:38.247" v="4492" actId="1582"/>
          <ac:picMkLst>
            <pc:docMk/>
            <pc:sldMk cId="1053138207" sldId="2893"/>
            <ac:picMk id="8196" creationId="{A2F85ACD-947B-6537-7E3C-96AE8B367822}"/>
          </ac:picMkLst>
        </pc:picChg>
        <pc:picChg chg="add mod">
          <ac:chgData name="Christie, Matthew" userId="55baf958-48ae-4bd9-bfc8-283aedf8fa11" providerId="ADAL" clId="{0C7D02DF-1505-435F-825F-F8B85A83DCA5}" dt="2023-01-18T02:36:38.247" v="4492" actId="1582"/>
          <ac:picMkLst>
            <pc:docMk/>
            <pc:sldMk cId="1053138207" sldId="2893"/>
            <ac:picMk id="8198" creationId="{2B2F8D0C-5223-06C8-50F4-41C7E829A355}"/>
          </ac:picMkLst>
        </pc:picChg>
      </pc:sldChg>
      <pc:sldChg chg="addSp delSp modSp add mod">
        <pc:chgData name="Christie, Matthew" userId="55baf958-48ae-4bd9-bfc8-283aedf8fa11" providerId="ADAL" clId="{0C7D02DF-1505-435F-825F-F8B85A83DCA5}" dt="2023-01-18T02:49:34.462" v="5228" actId="20577"/>
        <pc:sldMkLst>
          <pc:docMk/>
          <pc:sldMk cId="763697514" sldId="2894"/>
        </pc:sldMkLst>
        <pc:spChg chg="del">
          <ac:chgData name="Christie, Matthew" userId="55baf958-48ae-4bd9-bfc8-283aedf8fa11" providerId="ADAL" clId="{0C7D02DF-1505-435F-825F-F8B85A83DCA5}" dt="2023-01-18T02:45:26.044" v="4787" actId="478"/>
          <ac:spMkLst>
            <pc:docMk/>
            <pc:sldMk cId="763697514" sldId="2894"/>
            <ac:spMk id="2" creationId="{89C5676D-A330-2305-53D5-D91A28495C70}"/>
          </ac:spMkLst>
        </pc:spChg>
        <pc:spChg chg="mod">
          <ac:chgData name="Christie, Matthew" userId="55baf958-48ae-4bd9-bfc8-283aedf8fa11" providerId="ADAL" clId="{0C7D02DF-1505-435F-825F-F8B85A83DCA5}" dt="2023-01-18T02:45:19.573" v="4785" actId="403"/>
          <ac:spMkLst>
            <pc:docMk/>
            <pc:sldMk cId="763697514" sldId="2894"/>
            <ac:spMk id="3" creationId="{B382623F-19B2-4F2A-8F5E-E665223D9BF4}"/>
          </ac:spMkLst>
        </pc:spChg>
        <pc:spChg chg="del">
          <ac:chgData name="Christie, Matthew" userId="55baf958-48ae-4bd9-bfc8-283aedf8fa11" providerId="ADAL" clId="{0C7D02DF-1505-435F-825F-F8B85A83DCA5}" dt="2023-01-18T02:45:27.117" v="4789" actId="478"/>
          <ac:spMkLst>
            <pc:docMk/>
            <pc:sldMk cId="763697514" sldId="2894"/>
            <ac:spMk id="4" creationId="{E71968D0-6F04-72D1-5154-3EBB4F83021F}"/>
          </ac:spMkLst>
        </pc:spChg>
        <pc:spChg chg="mod">
          <ac:chgData name="Christie, Matthew" userId="55baf958-48ae-4bd9-bfc8-283aedf8fa11" providerId="ADAL" clId="{0C7D02DF-1505-435F-825F-F8B85A83DCA5}" dt="2023-01-18T02:49:34.462" v="5228" actId="20577"/>
          <ac:spMkLst>
            <pc:docMk/>
            <pc:sldMk cId="763697514" sldId="2894"/>
            <ac:spMk id="5" creationId="{F7797A97-9B5C-5D6E-706A-4EE83299D78F}"/>
          </ac:spMkLst>
        </pc:spChg>
        <pc:spChg chg="del mod">
          <ac:chgData name="Christie, Matthew" userId="55baf958-48ae-4bd9-bfc8-283aedf8fa11" providerId="ADAL" clId="{0C7D02DF-1505-435F-825F-F8B85A83DCA5}" dt="2023-01-18T02:45:30.003" v="4792" actId="478"/>
          <ac:spMkLst>
            <pc:docMk/>
            <pc:sldMk cId="763697514" sldId="2894"/>
            <ac:spMk id="7" creationId="{0586F01B-23B5-EF8A-41F6-38BE0B938C7D}"/>
          </ac:spMkLst>
        </pc:spChg>
        <pc:picChg chg="del">
          <ac:chgData name="Christie, Matthew" userId="55baf958-48ae-4bd9-bfc8-283aedf8fa11" providerId="ADAL" clId="{0C7D02DF-1505-435F-825F-F8B85A83DCA5}" dt="2023-01-18T02:45:25.281" v="4786" actId="478"/>
          <ac:picMkLst>
            <pc:docMk/>
            <pc:sldMk cId="763697514" sldId="2894"/>
            <ac:picMk id="8194" creationId="{C3BD7912-7793-B8D0-6FD1-3F4FEED36F7F}"/>
          </ac:picMkLst>
        </pc:picChg>
        <pc:picChg chg="del">
          <ac:chgData name="Christie, Matthew" userId="55baf958-48ae-4bd9-bfc8-283aedf8fa11" providerId="ADAL" clId="{0C7D02DF-1505-435F-825F-F8B85A83DCA5}" dt="2023-01-18T02:45:26.558" v="4788" actId="478"/>
          <ac:picMkLst>
            <pc:docMk/>
            <pc:sldMk cId="763697514" sldId="2894"/>
            <ac:picMk id="8196" creationId="{A2F85ACD-947B-6537-7E3C-96AE8B367822}"/>
          </ac:picMkLst>
        </pc:picChg>
        <pc:picChg chg="del">
          <ac:chgData name="Christie, Matthew" userId="55baf958-48ae-4bd9-bfc8-283aedf8fa11" providerId="ADAL" clId="{0C7D02DF-1505-435F-825F-F8B85A83DCA5}" dt="2023-01-18T02:45:27.455" v="4790" actId="478"/>
          <ac:picMkLst>
            <pc:docMk/>
            <pc:sldMk cId="763697514" sldId="2894"/>
            <ac:picMk id="8198" creationId="{2B2F8D0C-5223-06C8-50F4-41C7E829A355}"/>
          </ac:picMkLst>
        </pc:picChg>
        <pc:picChg chg="add mod">
          <ac:chgData name="Christie, Matthew" userId="55baf958-48ae-4bd9-bfc8-283aedf8fa11" providerId="ADAL" clId="{0C7D02DF-1505-435F-825F-F8B85A83DCA5}" dt="2023-01-18T02:48:55.073" v="5052" actId="1076"/>
          <ac:picMkLst>
            <pc:docMk/>
            <pc:sldMk cId="763697514" sldId="2894"/>
            <ac:picMk id="9218" creationId="{7132EFE2-443D-11B4-073D-4BF0A106E447}"/>
          </ac:picMkLst>
        </pc:picChg>
        <pc:picChg chg="add mod">
          <ac:chgData name="Christie, Matthew" userId="55baf958-48ae-4bd9-bfc8-283aedf8fa11" providerId="ADAL" clId="{0C7D02DF-1505-435F-825F-F8B85A83DCA5}" dt="2023-01-18T02:48:56.680" v="5053" actId="1076"/>
          <ac:picMkLst>
            <pc:docMk/>
            <pc:sldMk cId="763697514" sldId="2894"/>
            <ac:picMk id="9220" creationId="{D341E69C-639F-4EF1-C075-61ABE42A0E2D}"/>
          </ac:picMkLst>
        </pc:picChg>
      </pc:sldChg>
      <pc:sldChg chg="addSp delSp modSp add mod modClrScheme chgLayout">
        <pc:chgData name="Christie, Matthew" userId="55baf958-48ae-4bd9-bfc8-283aedf8fa11" providerId="ADAL" clId="{0C7D02DF-1505-435F-825F-F8B85A83DCA5}" dt="2023-01-20T01:01:24.368" v="6540" actId="478"/>
        <pc:sldMkLst>
          <pc:docMk/>
          <pc:sldMk cId="386904078" sldId="2895"/>
        </pc:sldMkLst>
        <pc:spChg chg="add del mod ord">
          <ac:chgData name="Christie, Matthew" userId="55baf958-48ae-4bd9-bfc8-283aedf8fa11" providerId="ADAL" clId="{0C7D02DF-1505-435F-825F-F8B85A83DCA5}" dt="2023-01-20T01:01:22.325" v="6539" actId="478"/>
          <ac:spMkLst>
            <pc:docMk/>
            <pc:sldMk cId="386904078" sldId="2895"/>
            <ac:spMk id="2" creationId="{465C4189-CEE0-7D52-9477-118F333D81D2}"/>
          </ac:spMkLst>
        </pc:spChg>
        <pc:spChg chg="add del mod ord">
          <ac:chgData name="Christie, Matthew" userId="55baf958-48ae-4bd9-bfc8-283aedf8fa11" providerId="ADAL" clId="{0C7D02DF-1505-435F-825F-F8B85A83DCA5}" dt="2023-01-20T01:01:24.368" v="6540" actId="478"/>
          <ac:spMkLst>
            <pc:docMk/>
            <pc:sldMk cId="386904078" sldId="2895"/>
            <ac:spMk id="3" creationId="{722DDFFE-2EEF-2157-D143-E56D66485F84}"/>
          </ac:spMkLst>
        </pc:spChg>
        <pc:spChg chg="mod">
          <ac:chgData name="Christie, Matthew" userId="55baf958-48ae-4bd9-bfc8-283aedf8fa11" providerId="ADAL" clId="{0C7D02DF-1505-435F-825F-F8B85A83DCA5}" dt="2023-01-20T00:54:50.447" v="6286" actId="20577"/>
          <ac:spMkLst>
            <pc:docMk/>
            <pc:sldMk cId="386904078" sldId="2895"/>
            <ac:spMk id="5" creationId="{6BEBB6DB-1CC3-EC82-AAFA-932469CD7136}"/>
          </ac:spMkLst>
        </pc:spChg>
      </pc:sldChg>
      <pc:sldChg chg="addSp delSp modSp add mod">
        <pc:chgData name="Christie, Matthew" userId="55baf958-48ae-4bd9-bfc8-283aedf8fa11" providerId="ADAL" clId="{0C7D02DF-1505-435F-825F-F8B85A83DCA5}" dt="2023-01-20T00:54:55.371" v="6287" actId="20577"/>
        <pc:sldMkLst>
          <pc:docMk/>
          <pc:sldMk cId="1483992834" sldId="2896"/>
        </pc:sldMkLst>
        <pc:spChg chg="del">
          <ac:chgData name="Christie, Matthew" userId="55baf958-48ae-4bd9-bfc8-283aedf8fa11" providerId="ADAL" clId="{0C7D02DF-1505-435F-825F-F8B85A83DCA5}" dt="2023-01-18T02:57:29.724" v="5433" actId="478"/>
          <ac:spMkLst>
            <pc:docMk/>
            <pc:sldMk cId="1483992834" sldId="2896"/>
            <ac:spMk id="2" creationId="{89C5676D-A330-2305-53D5-D91A28495C70}"/>
          </ac:spMkLst>
        </pc:spChg>
        <pc:spChg chg="mod">
          <ac:chgData name="Christie, Matthew" userId="55baf958-48ae-4bd9-bfc8-283aedf8fa11" providerId="ADAL" clId="{0C7D02DF-1505-435F-825F-F8B85A83DCA5}" dt="2023-01-18T03:03:53.756" v="5869" actId="20577"/>
          <ac:spMkLst>
            <pc:docMk/>
            <pc:sldMk cId="1483992834" sldId="2896"/>
            <ac:spMk id="3" creationId="{B382623F-19B2-4F2A-8F5E-E665223D9BF4}"/>
          </ac:spMkLst>
        </pc:spChg>
        <pc:spChg chg="del mod">
          <ac:chgData name="Christie, Matthew" userId="55baf958-48ae-4bd9-bfc8-283aedf8fa11" providerId="ADAL" clId="{0C7D02DF-1505-435F-825F-F8B85A83DCA5}" dt="2023-01-18T02:57:34.590" v="5437" actId="478"/>
          <ac:spMkLst>
            <pc:docMk/>
            <pc:sldMk cId="1483992834" sldId="2896"/>
            <ac:spMk id="4" creationId="{E71968D0-6F04-72D1-5154-3EBB4F83021F}"/>
          </ac:spMkLst>
        </pc:spChg>
        <pc:spChg chg="mod">
          <ac:chgData name="Christie, Matthew" userId="55baf958-48ae-4bd9-bfc8-283aedf8fa11" providerId="ADAL" clId="{0C7D02DF-1505-435F-825F-F8B85A83DCA5}" dt="2023-01-20T00:54:55.371" v="6287" actId="20577"/>
          <ac:spMkLst>
            <pc:docMk/>
            <pc:sldMk cId="1483992834" sldId="2896"/>
            <ac:spMk id="5" creationId="{F7797A97-9B5C-5D6E-706A-4EE83299D78F}"/>
          </ac:spMkLst>
        </pc:spChg>
        <pc:spChg chg="del mod">
          <ac:chgData name="Christie, Matthew" userId="55baf958-48ae-4bd9-bfc8-283aedf8fa11" providerId="ADAL" clId="{0C7D02DF-1505-435F-825F-F8B85A83DCA5}" dt="2023-01-18T02:57:36.198" v="5438" actId="478"/>
          <ac:spMkLst>
            <pc:docMk/>
            <pc:sldMk cId="1483992834" sldId="2896"/>
            <ac:spMk id="7" creationId="{0586F01B-23B5-EF8A-41F6-38BE0B938C7D}"/>
          </ac:spMkLst>
        </pc:spChg>
        <pc:picChg chg="del">
          <ac:chgData name="Christie, Matthew" userId="55baf958-48ae-4bd9-bfc8-283aedf8fa11" providerId="ADAL" clId="{0C7D02DF-1505-435F-825F-F8B85A83DCA5}" dt="2023-01-18T02:57:27.514" v="5432" actId="478"/>
          <ac:picMkLst>
            <pc:docMk/>
            <pc:sldMk cId="1483992834" sldId="2896"/>
            <ac:picMk id="8194" creationId="{C3BD7912-7793-B8D0-6FD1-3F4FEED36F7F}"/>
          </ac:picMkLst>
        </pc:picChg>
        <pc:picChg chg="del">
          <ac:chgData name="Christie, Matthew" userId="55baf958-48ae-4bd9-bfc8-283aedf8fa11" providerId="ADAL" clId="{0C7D02DF-1505-435F-825F-F8B85A83DCA5}" dt="2023-01-18T02:57:29.724" v="5433" actId="478"/>
          <ac:picMkLst>
            <pc:docMk/>
            <pc:sldMk cId="1483992834" sldId="2896"/>
            <ac:picMk id="8196" creationId="{A2F85ACD-947B-6537-7E3C-96AE8B367822}"/>
          </ac:picMkLst>
        </pc:picChg>
        <pc:picChg chg="del">
          <ac:chgData name="Christie, Matthew" userId="55baf958-48ae-4bd9-bfc8-283aedf8fa11" providerId="ADAL" clId="{0C7D02DF-1505-435F-825F-F8B85A83DCA5}" dt="2023-01-18T02:57:29.724" v="5433" actId="478"/>
          <ac:picMkLst>
            <pc:docMk/>
            <pc:sldMk cId="1483992834" sldId="2896"/>
            <ac:picMk id="8198" creationId="{2B2F8D0C-5223-06C8-50F4-41C7E829A355}"/>
          </ac:picMkLst>
        </pc:picChg>
        <pc:picChg chg="add mod">
          <ac:chgData name="Christie, Matthew" userId="55baf958-48ae-4bd9-bfc8-283aedf8fa11" providerId="ADAL" clId="{0C7D02DF-1505-435F-825F-F8B85A83DCA5}" dt="2023-01-18T03:05:45.947" v="5970" actId="1076"/>
          <ac:picMkLst>
            <pc:docMk/>
            <pc:sldMk cId="1483992834" sldId="2896"/>
            <ac:picMk id="11266" creationId="{08858533-4924-1368-37F7-692BCAE33A46}"/>
          </ac:picMkLst>
        </pc:picChg>
        <pc:picChg chg="add mod">
          <ac:chgData name="Christie, Matthew" userId="55baf958-48ae-4bd9-bfc8-283aedf8fa11" providerId="ADAL" clId="{0C7D02DF-1505-435F-825F-F8B85A83DCA5}" dt="2023-01-18T03:05:49.539" v="5971" actId="1076"/>
          <ac:picMkLst>
            <pc:docMk/>
            <pc:sldMk cId="1483992834" sldId="2896"/>
            <ac:picMk id="11268" creationId="{CA626E42-02D9-0633-0388-98AA88BBD4A4}"/>
          </ac:picMkLst>
        </pc:picChg>
      </pc:sldChg>
      <pc:sldChg chg="addSp delSp modSp add mod">
        <pc:chgData name="Christie, Matthew" userId="55baf958-48ae-4bd9-bfc8-283aedf8fa11" providerId="ADAL" clId="{0C7D02DF-1505-435F-825F-F8B85A83DCA5}" dt="2023-01-18T03:09:22.411" v="6186" actId="1076"/>
        <pc:sldMkLst>
          <pc:docMk/>
          <pc:sldMk cId="4168887839" sldId="2897"/>
        </pc:sldMkLst>
        <pc:spChg chg="mod">
          <ac:chgData name="Christie, Matthew" userId="55baf958-48ae-4bd9-bfc8-283aedf8fa11" providerId="ADAL" clId="{0C7D02DF-1505-435F-825F-F8B85A83DCA5}" dt="2023-01-18T03:07:00.501" v="6005" actId="20577"/>
          <ac:spMkLst>
            <pc:docMk/>
            <pc:sldMk cId="4168887839" sldId="2897"/>
            <ac:spMk id="3" creationId="{B382623F-19B2-4F2A-8F5E-E665223D9BF4}"/>
          </ac:spMkLst>
        </pc:spChg>
        <pc:spChg chg="mod">
          <ac:chgData name="Christie, Matthew" userId="55baf958-48ae-4bd9-bfc8-283aedf8fa11" providerId="ADAL" clId="{0C7D02DF-1505-435F-825F-F8B85A83DCA5}" dt="2023-01-18T03:08:18.564" v="6181" actId="20577"/>
          <ac:spMkLst>
            <pc:docMk/>
            <pc:sldMk cId="4168887839" sldId="2897"/>
            <ac:spMk id="5" creationId="{F7797A97-9B5C-5D6E-706A-4EE83299D78F}"/>
          </ac:spMkLst>
        </pc:spChg>
        <pc:picChg chg="del">
          <ac:chgData name="Christie, Matthew" userId="55baf958-48ae-4bd9-bfc8-283aedf8fa11" providerId="ADAL" clId="{0C7D02DF-1505-435F-825F-F8B85A83DCA5}" dt="2023-01-18T03:08:42.882" v="6182" actId="478"/>
          <ac:picMkLst>
            <pc:docMk/>
            <pc:sldMk cId="4168887839" sldId="2897"/>
            <ac:picMk id="11266" creationId="{08858533-4924-1368-37F7-692BCAE33A46}"/>
          </ac:picMkLst>
        </pc:picChg>
        <pc:picChg chg="del">
          <ac:chgData name="Christie, Matthew" userId="55baf958-48ae-4bd9-bfc8-283aedf8fa11" providerId="ADAL" clId="{0C7D02DF-1505-435F-825F-F8B85A83DCA5}" dt="2023-01-18T03:08:44.477" v="6183" actId="478"/>
          <ac:picMkLst>
            <pc:docMk/>
            <pc:sldMk cId="4168887839" sldId="2897"/>
            <ac:picMk id="11268" creationId="{CA626E42-02D9-0633-0388-98AA88BBD4A4}"/>
          </ac:picMkLst>
        </pc:picChg>
        <pc:picChg chg="add mod">
          <ac:chgData name="Christie, Matthew" userId="55baf958-48ae-4bd9-bfc8-283aedf8fa11" providerId="ADAL" clId="{0C7D02DF-1505-435F-825F-F8B85A83DCA5}" dt="2023-01-18T03:09:22.411" v="6186" actId="1076"/>
          <ac:picMkLst>
            <pc:docMk/>
            <pc:sldMk cId="4168887839" sldId="2897"/>
            <ac:picMk id="12290" creationId="{7CDD3BFC-B33C-4298-6FE9-B8C2A745788B}"/>
          </ac:picMkLst>
        </pc:picChg>
      </pc:sldChg>
      <pc:sldMasterChg chg="modSldLayout">
        <pc:chgData name="Christie, Matthew" userId="55baf958-48ae-4bd9-bfc8-283aedf8fa11" providerId="ADAL" clId="{0C7D02DF-1505-435F-825F-F8B85A83DCA5}" dt="2023-01-18T02:54:09.505" v="5249" actId="732"/>
        <pc:sldMasterMkLst>
          <pc:docMk/>
          <pc:sldMasterMk cId="44287901" sldId="2147483766"/>
        </pc:sldMasterMkLst>
        <pc:sldLayoutChg chg="addSp delSp modSp mod">
          <pc:chgData name="Christie, Matthew" userId="55baf958-48ae-4bd9-bfc8-283aedf8fa11" providerId="ADAL" clId="{0C7D02DF-1505-435F-825F-F8B85A83DCA5}" dt="2023-01-18T02:50:55.461" v="5231" actId="571"/>
          <pc:sldLayoutMkLst>
            <pc:docMk/>
            <pc:sldMasterMk cId="44287901" sldId="2147483766"/>
            <pc:sldLayoutMk cId="480016519" sldId="2147483773"/>
          </pc:sldLayoutMkLst>
          <pc:spChg chg="add">
            <ac:chgData name="Christie, Matthew" userId="55baf958-48ae-4bd9-bfc8-283aedf8fa11" providerId="ADAL" clId="{0C7D02DF-1505-435F-825F-F8B85A83DCA5}" dt="2023-01-18T01:01:55.564" v="637"/>
            <ac:spMkLst>
              <pc:docMk/>
              <pc:sldMasterMk cId="44287901" sldId="2147483766"/>
              <pc:sldLayoutMk cId="480016519" sldId="2147483773"/>
              <ac:spMk id="2" creationId="{1B6FD090-9E39-E1A1-7674-3249C063E7EF}"/>
            </ac:spMkLst>
          </pc:spChg>
          <pc:spChg chg="add mod">
            <ac:chgData name="Christie, Matthew" userId="55baf958-48ae-4bd9-bfc8-283aedf8fa11" providerId="ADAL" clId="{0C7D02DF-1505-435F-825F-F8B85A83DCA5}" dt="2023-01-18T01:02:09.119" v="640"/>
            <ac:spMkLst>
              <pc:docMk/>
              <pc:sldMasterMk cId="44287901" sldId="2147483766"/>
              <pc:sldLayoutMk cId="480016519" sldId="2147483773"/>
              <ac:spMk id="3" creationId="{336667A7-7337-630E-BBC4-7C0D94F95E1D}"/>
            </ac:spMkLst>
          </pc:spChg>
          <pc:spChg chg="add del mod">
            <ac:chgData name="Christie, Matthew" userId="55baf958-48ae-4bd9-bfc8-283aedf8fa11" providerId="ADAL" clId="{0C7D02DF-1505-435F-825F-F8B85A83DCA5}" dt="2023-01-18T01:02:41.607" v="647" actId="478"/>
            <ac:spMkLst>
              <pc:docMk/>
              <pc:sldMasterMk cId="44287901" sldId="2147483766"/>
              <pc:sldLayoutMk cId="480016519" sldId="2147483773"/>
              <ac:spMk id="4" creationId="{5C436174-9197-316A-8D5B-2AC52FF9A298}"/>
            </ac:spMkLst>
          </pc:spChg>
          <pc:spChg chg="add mod">
            <ac:chgData name="Christie, Matthew" userId="55baf958-48ae-4bd9-bfc8-283aedf8fa11" providerId="ADAL" clId="{0C7D02DF-1505-435F-825F-F8B85A83DCA5}" dt="2023-01-18T02:50:55.461" v="5231" actId="571"/>
            <ac:spMkLst>
              <pc:docMk/>
              <pc:sldMasterMk cId="44287901" sldId="2147483766"/>
              <pc:sldLayoutMk cId="480016519" sldId="2147483773"/>
              <ac:spMk id="19" creationId="{54D0CDC4-FE50-0B77-26F5-B27C1E2C0606}"/>
            </ac:spMkLst>
          </pc:spChg>
          <pc:spChg chg="add mod">
            <ac:chgData name="Christie, Matthew" userId="55baf958-48ae-4bd9-bfc8-283aedf8fa11" providerId="ADAL" clId="{0C7D02DF-1505-435F-825F-F8B85A83DCA5}" dt="2023-01-18T02:50:55.461" v="5231" actId="571"/>
            <ac:spMkLst>
              <pc:docMk/>
              <pc:sldMasterMk cId="44287901" sldId="2147483766"/>
              <pc:sldLayoutMk cId="480016519" sldId="2147483773"/>
              <ac:spMk id="22" creationId="{BDC547E6-32E8-4A5C-B11B-BF9FBF1E41E5}"/>
            </ac:spMkLst>
          </pc:spChg>
          <pc:spChg chg="add mod">
            <ac:chgData name="Christie, Matthew" userId="55baf958-48ae-4bd9-bfc8-283aedf8fa11" providerId="ADAL" clId="{0C7D02DF-1505-435F-825F-F8B85A83DCA5}" dt="2023-01-18T02:50:55.461" v="5231" actId="571"/>
            <ac:spMkLst>
              <pc:docMk/>
              <pc:sldMasterMk cId="44287901" sldId="2147483766"/>
              <pc:sldLayoutMk cId="480016519" sldId="2147483773"/>
              <ac:spMk id="23" creationId="{F2D1E97B-2C33-AD0A-45C9-FBBAC5A635DE}"/>
            </ac:spMkLst>
          </pc:spChg>
          <pc:grpChg chg="add del mod">
            <ac:chgData name="Christie, Matthew" userId="55baf958-48ae-4bd9-bfc8-283aedf8fa11" providerId="ADAL" clId="{0C7D02DF-1505-435F-825F-F8B85A83DCA5}" dt="2023-01-18T01:07:08.177" v="667" actId="1076"/>
            <ac:grpSpMkLst>
              <pc:docMk/>
              <pc:sldMasterMk cId="44287901" sldId="2147483766"/>
              <pc:sldLayoutMk cId="480016519" sldId="2147483773"/>
              <ac:grpSpMk id="34" creationId="{1B3EBEB5-66EB-4800-B665-6977B9124067}"/>
            </ac:grpSpMkLst>
          </pc:grpChg>
          <pc:picChg chg="add del mod ord">
            <ac:chgData name="Christie, Matthew" userId="55baf958-48ae-4bd9-bfc8-283aedf8fa11" providerId="ADAL" clId="{0C7D02DF-1505-435F-825F-F8B85A83DCA5}" dt="2023-01-18T01:07:03.078" v="661" actId="478"/>
            <ac:picMkLst>
              <pc:docMk/>
              <pc:sldMasterMk cId="44287901" sldId="2147483766"/>
              <pc:sldLayoutMk cId="480016519" sldId="2147483773"/>
              <ac:picMk id="6" creationId="{B862BC61-4199-D73E-75A1-0272B46D18BF}"/>
            </ac:picMkLst>
          </pc:picChg>
          <pc:picChg chg="add mod ord">
            <ac:chgData name="Christie, Matthew" userId="55baf958-48ae-4bd9-bfc8-283aedf8fa11" providerId="ADAL" clId="{0C7D02DF-1505-435F-825F-F8B85A83DCA5}" dt="2023-01-18T01:07:19.569" v="673" actId="14100"/>
            <ac:picMkLst>
              <pc:docMk/>
              <pc:sldMasterMk cId="44287901" sldId="2147483766"/>
              <pc:sldLayoutMk cId="480016519" sldId="2147483773"/>
              <ac:picMk id="17" creationId="{F81A6F51-FA52-EC3B-0B3E-6BB077BB9DA4}"/>
            </ac:picMkLst>
          </pc:picChg>
          <pc:picChg chg="mod">
            <ac:chgData name="Christie, Matthew" userId="55baf958-48ae-4bd9-bfc8-283aedf8fa11" providerId="ADAL" clId="{0C7D02DF-1505-435F-825F-F8B85A83DCA5}" dt="2023-01-18T01:07:26.825" v="686" actId="1037"/>
            <ac:picMkLst>
              <pc:docMk/>
              <pc:sldMasterMk cId="44287901" sldId="2147483766"/>
              <pc:sldLayoutMk cId="480016519" sldId="2147483773"/>
              <ac:picMk id="32" creationId="{91A22009-A345-4A84-8913-479164C0C7BA}"/>
            </ac:picMkLst>
          </pc:picChg>
          <pc:picChg chg="del mod">
            <ac:chgData name="Christie, Matthew" userId="55baf958-48ae-4bd9-bfc8-283aedf8fa11" providerId="ADAL" clId="{0C7D02DF-1505-435F-825F-F8B85A83DCA5}" dt="2023-01-18T01:01:54.226" v="636" actId="478"/>
            <ac:picMkLst>
              <pc:docMk/>
              <pc:sldMasterMk cId="44287901" sldId="2147483766"/>
              <pc:sldLayoutMk cId="480016519" sldId="2147483773"/>
              <ac:picMk id="33" creationId="{CD92412B-50FC-4052-9DC8-4BD0392EA969}"/>
            </ac:picMkLst>
          </pc:picChg>
          <pc:picChg chg="add del mod">
            <ac:chgData name="Christie, Matthew" userId="55baf958-48ae-4bd9-bfc8-283aedf8fa11" providerId="ADAL" clId="{0C7D02DF-1505-435F-825F-F8B85A83DCA5}" dt="2023-01-18T01:06:12.721" v="652" actId="478"/>
            <ac:picMkLst>
              <pc:docMk/>
              <pc:sldMasterMk cId="44287901" sldId="2147483766"/>
              <pc:sldLayoutMk cId="480016519" sldId="2147483773"/>
              <ac:picMk id="1032" creationId="{21D8E3E7-C47D-6059-186D-4BBA0F2277A6}"/>
            </ac:picMkLst>
          </pc:picChg>
          <pc:cxnChg chg="add mod">
            <ac:chgData name="Christie, Matthew" userId="55baf958-48ae-4bd9-bfc8-283aedf8fa11" providerId="ADAL" clId="{0C7D02DF-1505-435F-825F-F8B85A83DCA5}" dt="2023-01-18T02:50:55.461" v="5231" actId="571"/>
            <ac:cxnSpMkLst>
              <pc:docMk/>
              <pc:sldMasterMk cId="44287901" sldId="2147483766"/>
              <pc:sldLayoutMk cId="480016519" sldId="2147483773"/>
              <ac:cxnSpMk id="18" creationId="{A43D0D48-FA9E-737D-A4BF-6AD26F63F8A0}"/>
            </ac:cxnSpMkLst>
          </pc:cxnChg>
          <pc:cxnChg chg="add mod">
            <ac:chgData name="Christie, Matthew" userId="55baf958-48ae-4bd9-bfc8-283aedf8fa11" providerId="ADAL" clId="{0C7D02DF-1505-435F-825F-F8B85A83DCA5}" dt="2023-01-18T02:50:55.461" v="5231" actId="571"/>
            <ac:cxnSpMkLst>
              <pc:docMk/>
              <pc:sldMasterMk cId="44287901" sldId="2147483766"/>
              <pc:sldLayoutMk cId="480016519" sldId="2147483773"/>
              <ac:cxnSpMk id="20" creationId="{D5DC3088-1CE6-396F-04BC-1C0A891885E2}"/>
            </ac:cxnSpMkLst>
          </pc:cxnChg>
          <pc:cxnChg chg="add mod">
            <ac:chgData name="Christie, Matthew" userId="55baf958-48ae-4bd9-bfc8-283aedf8fa11" providerId="ADAL" clId="{0C7D02DF-1505-435F-825F-F8B85A83DCA5}" dt="2023-01-18T02:50:55.461" v="5231" actId="571"/>
            <ac:cxnSpMkLst>
              <pc:docMk/>
              <pc:sldMasterMk cId="44287901" sldId="2147483766"/>
              <pc:sldLayoutMk cId="480016519" sldId="2147483773"/>
              <ac:cxnSpMk id="21" creationId="{CDEB631D-D368-3AF2-F9AD-93AE529BECF5}"/>
            </ac:cxnSpMkLst>
          </pc:cxnChg>
        </pc:sldLayoutChg>
        <pc:sldLayoutChg chg="addSp delSp modSp mod">
          <pc:chgData name="Christie, Matthew" userId="55baf958-48ae-4bd9-bfc8-283aedf8fa11" providerId="ADAL" clId="{0C7D02DF-1505-435F-825F-F8B85A83DCA5}" dt="2023-01-18T02:54:09.505" v="5249" actId="732"/>
          <pc:sldLayoutMkLst>
            <pc:docMk/>
            <pc:sldMasterMk cId="44287901" sldId="2147483766"/>
            <pc:sldLayoutMk cId="1596685794" sldId="2147483774"/>
          </pc:sldLayoutMkLst>
          <pc:spChg chg="add mod">
            <ac:chgData name="Christie, Matthew" userId="55baf958-48ae-4bd9-bfc8-283aedf8fa11" providerId="ADAL" clId="{0C7D02DF-1505-435F-825F-F8B85A83DCA5}" dt="2023-01-18T02:51:17.390" v="5235" actId="207"/>
            <ac:spMkLst>
              <pc:docMk/>
              <pc:sldMasterMk cId="44287901" sldId="2147483766"/>
              <pc:sldLayoutMk cId="1596685794" sldId="2147483774"/>
              <ac:spMk id="2" creationId="{58C8B185-F16B-105F-6198-D58D87C478D0}"/>
            </ac:spMkLst>
          </pc:spChg>
          <pc:spChg chg="add mod">
            <ac:chgData name="Christie, Matthew" userId="55baf958-48ae-4bd9-bfc8-283aedf8fa11" providerId="ADAL" clId="{0C7D02DF-1505-435F-825F-F8B85A83DCA5}" dt="2023-01-18T02:51:17.390" v="5235" actId="207"/>
            <ac:spMkLst>
              <pc:docMk/>
              <pc:sldMasterMk cId="44287901" sldId="2147483766"/>
              <pc:sldLayoutMk cId="1596685794" sldId="2147483774"/>
              <ac:spMk id="4" creationId="{09503ED9-F335-EDED-177D-40547B3E4F2E}"/>
            </ac:spMkLst>
          </pc:spChg>
          <pc:spChg chg="add mod">
            <ac:chgData name="Christie, Matthew" userId="55baf958-48ae-4bd9-bfc8-283aedf8fa11" providerId="ADAL" clId="{0C7D02DF-1505-435F-825F-F8B85A83DCA5}" dt="2023-01-18T02:51:17.390" v="5235" actId="207"/>
            <ac:spMkLst>
              <pc:docMk/>
              <pc:sldMasterMk cId="44287901" sldId="2147483766"/>
              <pc:sldLayoutMk cId="1596685794" sldId="2147483774"/>
              <ac:spMk id="9" creationId="{0B2A8931-D188-E93D-8410-515A16577288}"/>
            </ac:spMkLst>
          </pc:spChg>
          <pc:spChg chg="add mod">
            <ac:chgData name="Christie, Matthew" userId="55baf958-48ae-4bd9-bfc8-283aedf8fa11" providerId="ADAL" clId="{0C7D02DF-1505-435F-825F-F8B85A83DCA5}" dt="2023-01-18T02:51:17.390" v="5235" actId="207"/>
            <ac:spMkLst>
              <pc:docMk/>
              <pc:sldMasterMk cId="44287901" sldId="2147483766"/>
              <pc:sldLayoutMk cId="1596685794" sldId="2147483774"/>
              <ac:spMk id="10" creationId="{14A00336-CFDD-145E-4E3A-FB7B826FCE37}"/>
            </ac:spMkLst>
          </pc:spChg>
          <pc:picChg chg="del">
            <ac:chgData name="Christie, Matthew" userId="55baf958-48ae-4bd9-bfc8-283aedf8fa11" providerId="ADAL" clId="{0C7D02DF-1505-435F-825F-F8B85A83DCA5}" dt="2023-01-18T02:52:53.256" v="5236" actId="478"/>
            <ac:picMkLst>
              <pc:docMk/>
              <pc:sldMasterMk cId="44287901" sldId="2147483766"/>
              <pc:sldLayoutMk cId="1596685794" sldId="2147483774"/>
              <ac:picMk id="7" creationId="{B8FDFB8D-6172-4B45-9D01-D873780F3F16}"/>
            </ac:picMkLst>
          </pc:picChg>
          <pc:picChg chg="add del">
            <ac:chgData name="Christie, Matthew" userId="55baf958-48ae-4bd9-bfc8-283aedf8fa11" providerId="ADAL" clId="{0C7D02DF-1505-435F-825F-F8B85A83DCA5}" dt="2023-01-18T02:50:59.047" v="5233"/>
            <ac:picMkLst>
              <pc:docMk/>
              <pc:sldMasterMk cId="44287901" sldId="2147483766"/>
              <pc:sldLayoutMk cId="1596685794" sldId="2147483774"/>
              <ac:picMk id="10242" creationId="{B7835163-2E08-17BF-170F-A7693EA586F9}"/>
            </ac:picMkLst>
          </pc:picChg>
          <pc:picChg chg="add mod">
            <ac:chgData name="Christie, Matthew" userId="55baf958-48ae-4bd9-bfc8-283aedf8fa11" providerId="ADAL" clId="{0C7D02DF-1505-435F-825F-F8B85A83DCA5}" dt="2023-01-18T02:54:09.505" v="5249" actId="732"/>
            <ac:picMkLst>
              <pc:docMk/>
              <pc:sldMasterMk cId="44287901" sldId="2147483766"/>
              <pc:sldLayoutMk cId="1596685794" sldId="2147483774"/>
              <ac:picMk id="10244" creationId="{DFE1DF89-328F-3626-3893-BE5161EC1E8F}"/>
            </ac:picMkLst>
          </pc:picChg>
          <pc:cxnChg chg="add mod">
            <ac:chgData name="Christie, Matthew" userId="55baf958-48ae-4bd9-bfc8-283aedf8fa11" providerId="ADAL" clId="{0C7D02DF-1505-435F-825F-F8B85A83DCA5}" dt="2023-01-18T02:51:06.291" v="5234"/>
            <ac:cxnSpMkLst>
              <pc:docMk/>
              <pc:sldMasterMk cId="44287901" sldId="2147483766"/>
              <pc:sldLayoutMk cId="1596685794" sldId="2147483774"/>
              <ac:cxnSpMk id="3" creationId="{13ECD1EF-8228-203E-95BE-A2A3549EE438}"/>
            </ac:cxnSpMkLst>
          </pc:cxnChg>
          <pc:cxnChg chg="add mod">
            <ac:chgData name="Christie, Matthew" userId="55baf958-48ae-4bd9-bfc8-283aedf8fa11" providerId="ADAL" clId="{0C7D02DF-1505-435F-825F-F8B85A83DCA5}" dt="2023-01-18T02:51:06.291" v="5234"/>
            <ac:cxnSpMkLst>
              <pc:docMk/>
              <pc:sldMasterMk cId="44287901" sldId="2147483766"/>
              <pc:sldLayoutMk cId="1596685794" sldId="2147483774"/>
              <ac:cxnSpMk id="6" creationId="{EA08EA23-FE9A-A72B-99B4-1A39F0FC2D0F}"/>
            </ac:cxnSpMkLst>
          </pc:cxnChg>
          <pc:cxnChg chg="add mod">
            <ac:chgData name="Christie, Matthew" userId="55baf958-48ae-4bd9-bfc8-283aedf8fa11" providerId="ADAL" clId="{0C7D02DF-1505-435F-825F-F8B85A83DCA5}" dt="2023-01-18T02:51:06.291" v="5234"/>
            <ac:cxnSpMkLst>
              <pc:docMk/>
              <pc:sldMasterMk cId="44287901" sldId="2147483766"/>
              <pc:sldLayoutMk cId="1596685794" sldId="2147483774"/>
              <ac:cxnSpMk id="8" creationId="{F744374F-5C91-7273-5E3C-A569F2CF1076}"/>
            </ac:cxnSpMkLst>
          </pc:cxnChg>
        </pc:sldLayoutChg>
        <pc:sldLayoutChg chg="delSp mod">
          <pc:chgData name="Christie, Matthew" userId="55baf958-48ae-4bd9-bfc8-283aedf8fa11" providerId="ADAL" clId="{0C7D02DF-1505-435F-825F-F8B85A83DCA5}" dt="2023-01-18T01:09:55.739" v="753" actId="478"/>
          <pc:sldLayoutMkLst>
            <pc:docMk/>
            <pc:sldMasterMk cId="44287901" sldId="2147483766"/>
            <pc:sldLayoutMk cId="639588588" sldId="2147483776"/>
          </pc:sldLayoutMkLst>
          <pc:spChg chg="del">
            <ac:chgData name="Christie, Matthew" userId="55baf958-48ae-4bd9-bfc8-283aedf8fa11" providerId="ADAL" clId="{0C7D02DF-1505-435F-825F-F8B85A83DCA5}" dt="2023-01-18T01:09:41.568" v="746" actId="478"/>
            <ac:spMkLst>
              <pc:docMk/>
              <pc:sldMasterMk cId="44287901" sldId="2147483766"/>
              <pc:sldLayoutMk cId="639588588" sldId="2147483776"/>
              <ac:spMk id="12" creationId="{FE99ED51-5BCF-4A7B-8146-49D0BF40330C}"/>
            </ac:spMkLst>
          </pc:spChg>
          <pc:picChg chg="del">
            <ac:chgData name="Christie, Matthew" userId="55baf958-48ae-4bd9-bfc8-283aedf8fa11" providerId="ADAL" clId="{0C7D02DF-1505-435F-825F-F8B85A83DCA5}" dt="2023-01-18T01:09:55.739" v="753" actId="478"/>
            <ac:picMkLst>
              <pc:docMk/>
              <pc:sldMasterMk cId="44287901" sldId="2147483766"/>
              <pc:sldLayoutMk cId="639588588" sldId="2147483776"/>
              <ac:picMk id="8" creationId="{A7CD70EE-E627-459C-A80C-1A1F61729F47}"/>
            </ac:picMkLst>
          </pc:picChg>
        </pc:sldLayoutChg>
        <pc:sldLayoutChg chg="delSp mod">
          <pc:chgData name="Christie, Matthew" userId="55baf958-48ae-4bd9-bfc8-283aedf8fa11" providerId="ADAL" clId="{0C7D02DF-1505-435F-825F-F8B85A83DCA5}" dt="2023-01-18T01:09:57.107" v="754" actId="478"/>
          <pc:sldLayoutMkLst>
            <pc:docMk/>
            <pc:sldMasterMk cId="44287901" sldId="2147483766"/>
            <pc:sldLayoutMk cId="2052049965" sldId="2147483777"/>
          </pc:sldLayoutMkLst>
          <pc:spChg chg="del">
            <ac:chgData name="Christie, Matthew" userId="55baf958-48ae-4bd9-bfc8-283aedf8fa11" providerId="ADAL" clId="{0C7D02DF-1505-435F-825F-F8B85A83DCA5}" dt="2023-01-18T01:09:44.431" v="747" actId="478"/>
            <ac:spMkLst>
              <pc:docMk/>
              <pc:sldMasterMk cId="44287901" sldId="2147483766"/>
              <pc:sldLayoutMk cId="2052049965" sldId="2147483777"/>
              <ac:spMk id="16" creationId="{A1379B3C-B5F2-4095-B56B-79293A1EB260}"/>
            </ac:spMkLst>
          </pc:spChg>
          <pc:picChg chg="del">
            <ac:chgData name="Christie, Matthew" userId="55baf958-48ae-4bd9-bfc8-283aedf8fa11" providerId="ADAL" clId="{0C7D02DF-1505-435F-825F-F8B85A83DCA5}" dt="2023-01-18T01:09:57.107" v="754" actId="478"/>
            <ac:picMkLst>
              <pc:docMk/>
              <pc:sldMasterMk cId="44287901" sldId="2147483766"/>
              <pc:sldLayoutMk cId="2052049965" sldId="2147483777"/>
              <ac:picMk id="18" creationId="{CA84856E-DA20-4B6B-8F1D-E2B6D146CB79}"/>
            </ac:picMkLst>
          </pc:picChg>
        </pc:sldLayoutChg>
        <pc:sldLayoutChg chg="delSp mod">
          <pc:chgData name="Christie, Matthew" userId="55baf958-48ae-4bd9-bfc8-283aedf8fa11" providerId="ADAL" clId="{0C7D02DF-1505-435F-825F-F8B85A83DCA5}" dt="2023-01-18T01:09:58.975" v="755" actId="478"/>
          <pc:sldLayoutMkLst>
            <pc:docMk/>
            <pc:sldMasterMk cId="44287901" sldId="2147483766"/>
            <pc:sldLayoutMk cId="593788430" sldId="2147483778"/>
          </pc:sldLayoutMkLst>
          <pc:spChg chg="del">
            <ac:chgData name="Christie, Matthew" userId="55baf958-48ae-4bd9-bfc8-283aedf8fa11" providerId="ADAL" clId="{0C7D02DF-1505-435F-825F-F8B85A83DCA5}" dt="2023-01-18T01:09:46.772" v="748" actId="478"/>
            <ac:spMkLst>
              <pc:docMk/>
              <pc:sldMasterMk cId="44287901" sldId="2147483766"/>
              <pc:sldLayoutMk cId="593788430" sldId="2147483778"/>
              <ac:spMk id="18" creationId="{B311594A-056A-42D5-9333-A09FB26C0673}"/>
            </ac:spMkLst>
          </pc:spChg>
          <pc:picChg chg="del">
            <ac:chgData name="Christie, Matthew" userId="55baf958-48ae-4bd9-bfc8-283aedf8fa11" providerId="ADAL" clId="{0C7D02DF-1505-435F-825F-F8B85A83DCA5}" dt="2023-01-18T01:09:58.975" v="755" actId="478"/>
            <ac:picMkLst>
              <pc:docMk/>
              <pc:sldMasterMk cId="44287901" sldId="2147483766"/>
              <pc:sldLayoutMk cId="593788430" sldId="2147483778"/>
              <ac:picMk id="20" creationId="{E3908637-2CFE-432A-BDCD-B15F093E3635}"/>
            </ac:picMkLst>
          </pc:picChg>
        </pc:sldLayoutChg>
        <pc:sldLayoutChg chg="delSp modSp mod">
          <pc:chgData name="Christie, Matthew" userId="55baf958-48ae-4bd9-bfc8-283aedf8fa11" providerId="ADAL" clId="{0C7D02DF-1505-435F-825F-F8B85A83DCA5}" dt="2023-01-18T01:10:00.743" v="756" actId="478"/>
          <pc:sldLayoutMkLst>
            <pc:docMk/>
            <pc:sldMasterMk cId="44287901" sldId="2147483766"/>
            <pc:sldLayoutMk cId="404935798" sldId="2147483779"/>
          </pc:sldLayoutMkLst>
          <pc:spChg chg="del mod">
            <ac:chgData name="Christie, Matthew" userId="55baf958-48ae-4bd9-bfc8-283aedf8fa11" providerId="ADAL" clId="{0C7D02DF-1505-435F-825F-F8B85A83DCA5}" dt="2023-01-18T01:09:49.601" v="750" actId="478"/>
            <ac:spMkLst>
              <pc:docMk/>
              <pc:sldMasterMk cId="44287901" sldId="2147483766"/>
              <pc:sldLayoutMk cId="404935798" sldId="2147483779"/>
              <ac:spMk id="17" creationId="{6842132A-3075-4119-82E6-AAF9A18B188C}"/>
            </ac:spMkLst>
          </pc:spChg>
          <pc:picChg chg="del">
            <ac:chgData name="Christie, Matthew" userId="55baf958-48ae-4bd9-bfc8-283aedf8fa11" providerId="ADAL" clId="{0C7D02DF-1505-435F-825F-F8B85A83DCA5}" dt="2023-01-18T01:10:00.743" v="756" actId="478"/>
            <ac:picMkLst>
              <pc:docMk/>
              <pc:sldMasterMk cId="44287901" sldId="2147483766"/>
              <pc:sldLayoutMk cId="404935798" sldId="2147483779"/>
              <ac:picMk id="19" creationId="{A9B6A28E-5767-4E05-975A-9C40A24EABD2}"/>
            </ac:picMkLst>
          </pc:picChg>
        </pc:sldLayoutChg>
        <pc:sldLayoutChg chg="delSp mod">
          <pc:chgData name="Christie, Matthew" userId="55baf958-48ae-4bd9-bfc8-283aedf8fa11" providerId="ADAL" clId="{0C7D02DF-1505-435F-825F-F8B85A83DCA5}" dt="2023-01-18T01:10:02.470" v="757" actId="478"/>
          <pc:sldLayoutMkLst>
            <pc:docMk/>
            <pc:sldMasterMk cId="44287901" sldId="2147483766"/>
            <pc:sldLayoutMk cId="1400234010" sldId="2147483780"/>
          </pc:sldLayoutMkLst>
          <pc:spChg chg="del">
            <ac:chgData name="Christie, Matthew" userId="55baf958-48ae-4bd9-bfc8-283aedf8fa11" providerId="ADAL" clId="{0C7D02DF-1505-435F-825F-F8B85A83DCA5}" dt="2023-01-18T01:09:51.554" v="751" actId="478"/>
            <ac:spMkLst>
              <pc:docMk/>
              <pc:sldMasterMk cId="44287901" sldId="2147483766"/>
              <pc:sldLayoutMk cId="1400234010" sldId="2147483780"/>
              <ac:spMk id="12" creationId="{486F06A1-58B7-4B5D-8CC0-48CB0170835A}"/>
            </ac:spMkLst>
          </pc:spChg>
          <pc:picChg chg="del">
            <ac:chgData name="Christie, Matthew" userId="55baf958-48ae-4bd9-bfc8-283aedf8fa11" providerId="ADAL" clId="{0C7D02DF-1505-435F-825F-F8B85A83DCA5}" dt="2023-01-18T01:10:02.470" v="757" actId="478"/>
            <ac:picMkLst>
              <pc:docMk/>
              <pc:sldMasterMk cId="44287901" sldId="2147483766"/>
              <pc:sldLayoutMk cId="1400234010" sldId="2147483780"/>
              <ac:picMk id="14" creationId="{9041B2FB-A28D-4B1A-B7AF-9B56D0ABCC71}"/>
            </ac:picMkLst>
          </pc:picChg>
        </pc:sldLayoutChg>
        <pc:sldLayoutChg chg="delSp mod">
          <pc:chgData name="Christie, Matthew" userId="55baf958-48ae-4bd9-bfc8-283aedf8fa11" providerId="ADAL" clId="{0C7D02DF-1505-435F-825F-F8B85A83DCA5}" dt="2023-01-18T01:10:04.399" v="758" actId="478"/>
          <pc:sldLayoutMkLst>
            <pc:docMk/>
            <pc:sldMasterMk cId="44287901" sldId="2147483766"/>
            <pc:sldLayoutMk cId="1538218380" sldId="2147483781"/>
          </pc:sldLayoutMkLst>
          <pc:spChg chg="del">
            <ac:chgData name="Christie, Matthew" userId="55baf958-48ae-4bd9-bfc8-283aedf8fa11" providerId="ADAL" clId="{0C7D02DF-1505-435F-825F-F8B85A83DCA5}" dt="2023-01-18T01:09:53.375" v="752" actId="478"/>
            <ac:spMkLst>
              <pc:docMk/>
              <pc:sldMasterMk cId="44287901" sldId="2147483766"/>
              <pc:sldLayoutMk cId="1538218380" sldId="2147483781"/>
              <ac:spMk id="13" creationId="{B063EAD4-A0A9-4DFD-8E56-6283FDA766B1}"/>
            </ac:spMkLst>
          </pc:spChg>
          <pc:picChg chg="del">
            <ac:chgData name="Christie, Matthew" userId="55baf958-48ae-4bd9-bfc8-283aedf8fa11" providerId="ADAL" clId="{0C7D02DF-1505-435F-825F-F8B85A83DCA5}" dt="2023-01-18T01:10:04.399" v="758" actId="478"/>
            <ac:picMkLst>
              <pc:docMk/>
              <pc:sldMasterMk cId="44287901" sldId="2147483766"/>
              <pc:sldLayoutMk cId="1538218380" sldId="2147483781"/>
              <ac:picMk id="15" creationId="{E2C7B41F-3168-4C49-93F1-2055D19734C7}"/>
            </ac:picMkLst>
          </pc:picChg>
        </pc:sldLayoutChg>
        <pc:sldLayoutChg chg="delSp mod">
          <pc:chgData name="Christie, Matthew" userId="55baf958-48ae-4bd9-bfc8-283aedf8fa11" providerId="ADAL" clId="{0C7D02DF-1505-435F-825F-F8B85A83DCA5}" dt="2023-01-18T01:10:08.375" v="760" actId="478"/>
          <pc:sldLayoutMkLst>
            <pc:docMk/>
            <pc:sldMasterMk cId="44287901" sldId="2147483766"/>
            <pc:sldLayoutMk cId="193621466" sldId="2147483782"/>
          </pc:sldLayoutMkLst>
          <pc:spChg chg="del">
            <ac:chgData name="Christie, Matthew" userId="55baf958-48ae-4bd9-bfc8-283aedf8fa11" providerId="ADAL" clId="{0C7D02DF-1505-435F-825F-F8B85A83DCA5}" dt="2023-01-18T01:10:08.375" v="760" actId="478"/>
            <ac:spMkLst>
              <pc:docMk/>
              <pc:sldMasterMk cId="44287901" sldId="2147483766"/>
              <pc:sldLayoutMk cId="193621466" sldId="2147483782"/>
              <ac:spMk id="11" creationId="{6E78682B-E0FE-4AFC-B07D-FD5861B24AA3}"/>
            </ac:spMkLst>
          </pc:spChg>
          <pc:picChg chg="del">
            <ac:chgData name="Christie, Matthew" userId="55baf958-48ae-4bd9-bfc8-283aedf8fa11" providerId="ADAL" clId="{0C7D02DF-1505-435F-825F-F8B85A83DCA5}" dt="2023-01-18T01:10:07.199" v="759" actId="478"/>
            <ac:picMkLst>
              <pc:docMk/>
              <pc:sldMasterMk cId="44287901" sldId="2147483766"/>
              <pc:sldLayoutMk cId="193621466" sldId="2147483782"/>
              <ac:picMk id="13" creationId="{DA814661-A7C6-47AE-8019-1DA3AF7CC9DA}"/>
            </ac:picMkLst>
          </pc:picChg>
        </pc:sldLayoutChg>
        <pc:sldLayoutChg chg="delSp mod">
          <pc:chgData name="Christie, Matthew" userId="55baf958-48ae-4bd9-bfc8-283aedf8fa11" providerId="ADAL" clId="{0C7D02DF-1505-435F-825F-F8B85A83DCA5}" dt="2023-01-18T01:10:12.506" v="762" actId="478"/>
          <pc:sldLayoutMkLst>
            <pc:docMk/>
            <pc:sldMasterMk cId="44287901" sldId="2147483766"/>
            <pc:sldLayoutMk cId="2941645943" sldId="2147483783"/>
          </pc:sldLayoutMkLst>
          <pc:spChg chg="del">
            <ac:chgData name="Christie, Matthew" userId="55baf958-48ae-4bd9-bfc8-283aedf8fa11" providerId="ADAL" clId="{0C7D02DF-1505-435F-825F-F8B85A83DCA5}" dt="2023-01-18T01:10:12.506" v="762" actId="478"/>
            <ac:spMkLst>
              <pc:docMk/>
              <pc:sldMasterMk cId="44287901" sldId="2147483766"/>
              <pc:sldLayoutMk cId="2941645943" sldId="2147483783"/>
              <ac:spMk id="10" creationId="{7DECA6F9-549E-4D18-9798-51E6CB785C75}"/>
            </ac:spMkLst>
          </pc:spChg>
          <pc:picChg chg="del">
            <ac:chgData name="Christie, Matthew" userId="55baf958-48ae-4bd9-bfc8-283aedf8fa11" providerId="ADAL" clId="{0C7D02DF-1505-435F-825F-F8B85A83DCA5}" dt="2023-01-18T01:10:10.688" v="761" actId="478"/>
            <ac:picMkLst>
              <pc:docMk/>
              <pc:sldMasterMk cId="44287901" sldId="2147483766"/>
              <pc:sldLayoutMk cId="2941645943" sldId="2147483783"/>
              <ac:picMk id="12" creationId="{607B17FC-A7B9-428D-9D07-574797BFFD12}"/>
            </ac:picMkLst>
          </pc:picChg>
        </pc:sldLayoutChg>
        <pc:sldLayoutChg chg="addSp delSp mod">
          <pc:chgData name="Christie, Matthew" userId="55baf958-48ae-4bd9-bfc8-283aedf8fa11" providerId="ADAL" clId="{0C7D02DF-1505-435F-825F-F8B85A83DCA5}" dt="2023-01-18T01:10:26.882" v="767" actId="478"/>
          <pc:sldLayoutMkLst>
            <pc:docMk/>
            <pc:sldMasterMk cId="44287901" sldId="2147483766"/>
            <pc:sldLayoutMk cId="1426431562" sldId="2147483785"/>
          </pc:sldLayoutMkLst>
          <pc:spChg chg="add del">
            <ac:chgData name="Christie, Matthew" userId="55baf958-48ae-4bd9-bfc8-283aedf8fa11" providerId="ADAL" clId="{0C7D02DF-1505-435F-825F-F8B85A83DCA5}" dt="2023-01-18T01:10:21.922" v="765" actId="478"/>
            <ac:spMkLst>
              <pc:docMk/>
              <pc:sldMasterMk cId="44287901" sldId="2147483766"/>
              <pc:sldLayoutMk cId="1426431562" sldId="2147483785"/>
              <ac:spMk id="23" creationId="{A677EF58-D9C7-4B5E-8B72-B688849BFF2B}"/>
            </ac:spMkLst>
          </pc:spChg>
          <pc:spChg chg="del">
            <ac:chgData name="Christie, Matthew" userId="55baf958-48ae-4bd9-bfc8-283aedf8fa11" providerId="ADAL" clId="{0C7D02DF-1505-435F-825F-F8B85A83DCA5}" dt="2023-01-18T01:10:24.940" v="766" actId="478"/>
            <ac:spMkLst>
              <pc:docMk/>
              <pc:sldMasterMk cId="44287901" sldId="2147483766"/>
              <pc:sldLayoutMk cId="1426431562" sldId="2147483785"/>
              <ac:spMk id="25" creationId="{7439429F-0F90-44E7-B686-4EC82BF17DEC}"/>
            </ac:spMkLst>
          </pc:spChg>
          <pc:spChg chg="del">
            <ac:chgData name="Christie, Matthew" userId="55baf958-48ae-4bd9-bfc8-283aedf8fa11" providerId="ADAL" clId="{0C7D02DF-1505-435F-825F-F8B85A83DCA5}" dt="2023-01-18T01:10:26.882" v="767" actId="478"/>
            <ac:spMkLst>
              <pc:docMk/>
              <pc:sldMasterMk cId="44287901" sldId="2147483766"/>
              <pc:sldLayoutMk cId="1426431562" sldId="2147483785"/>
              <ac:spMk id="29" creationId="{01029F8D-9A6D-4FA3-9F60-EB8A2447A227}"/>
            </ac:spMkLst>
          </pc:spChg>
          <pc:picChg chg="del">
            <ac:chgData name="Christie, Matthew" userId="55baf958-48ae-4bd9-bfc8-283aedf8fa11" providerId="ADAL" clId="{0C7D02DF-1505-435F-825F-F8B85A83DCA5}" dt="2023-01-18T01:10:15.528" v="763" actId="478"/>
            <ac:picMkLst>
              <pc:docMk/>
              <pc:sldMasterMk cId="44287901" sldId="2147483766"/>
              <pc:sldLayoutMk cId="1426431562" sldId="2147483785"/>
              <ac:picMk id="28" creationId="{4C33FD11-2CA4-456A-83B6-97E93C00B34F}"/>
            </ac:picMkLst>
          </pc:picChg>
        </pc:sldLayoutChg>
        <pc:sldLayoutChg chg="delSp">
          <pc:chgData name="Christie, Matthew" userId="55baf958-48ae-4bd9-bfc8-283aedf8fa11" providerId="ADAL" clId="{0C7D02DF-1505-435F-825F-F8B85A83DCA5}" dt="2023-01-18T01:10:30.450" v="768" actId="478"/>
          <pc:sldLayoutMkLst>
            <pc:docMk/>
            <pc:sldMasterMk cId="44287901" sldId="2147483766"/>
            <pc:sldLayoutMk cId="2170349052" sldId="2147483786"/>
          </pc:sldLayoutMkLst>
          <pc:spChg chg="del">
            <ac:chgData name="Christie, Matthew" userId="55baf958-48ae-4bd9-bfc8-283aedf8fa11" providerId="ADAL" clId="{0C7D02DF-1505-435F-825F-F8B85A83DCA5}" dt="2023-01-18T01:10:30.450" v="768" actId="478"/>
            <ac:spMkLst>
              <pc:docMk/>
              <pc:sldMasterMk cId="44287901" sldId="2147483766"/>
              <pc:sldLayoutMk cId="2170349052" sldId="2147483786"/>
              <ac:spMk id="6" creationId="{CE7D80F4-7B1B-439A-8DB2-E53085A9C990}"/>
            </ac:spMkLst>
          </pc:spChg>
        </pc:sldLayoutChg>
      </pc:sldMasterChg>
    </pc:docChg>
  </pc:docChgLst>
  <pc:docChgLst>
    <pc:chgData name="Giannini, Laura" userId="S::lgiannini@trcsolutions.com::1ecd0329-69c9-4165-a3b2-5b94c3fe1bfd" providerId="AD" clId="Web-{0E635B1F-C0FA-BD2C-CA49-6EA6A287F0F2}"/>
    <pc:docChg chg="modSld">
      <pc:chgData name="Giannini, Laura" userId="S::lgiannini@trcsolutions.com::1ecd0329-69c9-4165-a3b2-5b94c3fe1bfd" providerId="AD" clId="Web-{0E635B1F-C0FA-BD2C-CA49-6EA6A287F0F2}" dt="2019-10-25T19:48:12.806" v="2" actId="20577"/>
      <pc:docMkLst>
        <pc:docMk/>
      </pc:docMkLst>
      <pc:sldChg chg="delSp">
        <pc:chgData name="Giannini, Laura" userId="S::lgiannini@trcsolutions.com::1ecd0329-69c9-4165-a3b2-5b94c3fe1bfd" providerId="AD" clId="Web-{0E635B1F-C0FA-BD2C-CA49-6EA6A287F0F2}" dt="2019-10-25T19:38:17.369" v="0"/>
        <pc:sldMkLst>
          <pc:docMk/>
          <pc:sldMk cId="3425659514" sldId="684"/>
        </pc:sldMkLst>
        <pc:picChg chg="del">
          <ac:chgData name="Giannini, Laura" userId="S::lgiannini@trcsolutions.com::1ecd0329-69c9-4165-a3b2-5b94c3fe1bfd" providerId="AD" clId="Web-{0E635B1F-C0FA-BD2C-CA49-6EA6A287F0F2}" dt="2019-10-25T19:38:17.369" v="0"/>
          <ac:picMkLst>
            <pc:docMk/>
            <pc:sldMk cId="3425659514" sldId="684"/>
            <ac:picMk id="3" creationId="{3D3ADD82-8BA5-41AA-AB02-AFA8476AD58E}"/>
          </ac:picMkLst>
        </pc:picChg>
      </pc:sldChg>
      <pc:sldChg chg="modSp">
        <pc:chgData name="Giannini, Laura" userId="S::lgiannini@trcsolutions.com::1ecd0329-69c9-4165-a3b2-5b94c3fe1bfd" providerId="AD" clId="Web-{0E635B1F-C0FA-BD2C-CA49-6EA6A287F0F2}" dt="2019-10-25T19:48:12.806" v="2" actId="20577"/>
        <pc:sldMkLst>
          <pc:docMk/>
          <pc:sldMk cId="445249577" sldId="687"/>
        </pc:sldMkLst>
        <pc:spChg chg="mod">
          <ac:chgData name="Giannini, Laura" userId="S::lgiannini@trcsolutions.com::1ecd0329-69c9-4165-a3b2-5b94c3fe1bfd" providerId="AD" clId="Web-{0E635B1F-C0FA-BD2C-CA49-6EA6A287F0F2}" dt="2019-10-25T19:48:12.806" v="2" actId="20577"/>
          <ac:spMkLst>
            <pc:docMk/>
            <pc:sldMk cId="445249577" sldId="687"/>
            <ac:spMk id="3" creationId="{8892ACF4-FF83-4709-A03F-3B6EDE5F32FE}"/>
          </ac:spMkLst>
        </pc:spChg>
      </pc:sldChg>
    </pc:docChg>
  </pc:docChgLst>
  <pc:docChgLst>
    <pc:chgData name="Christie, Matthew" userId="55baf958-48ae-4bd9-bfc8-283aedf8fa11" providerId="ADAL" clId="{84231864-2567-447B-B148-B2102C13BA0A}"/>
    <pc:docChg chg="undo redo custSel addSld delSld modSld sldOrd delMainMaster">
      <pc:chgData name="Christie, Matthew" userId="55baf958-48ae-4bd9-bfc8-283aedf8fa11" providerId="ADAL" clId="{84231864-2567-447B-B148-B2102C13BA0A}" dt="2021-01-11T18:31:28.859" v="6746" actId="20577"/>
      <pc:docMkLst>
        <pc:docMk/>
      </pc:docMkLst>
      <pc:sldChg chg="del">
        <pc:chgData name="Christie, Matthew" userId="55baf958-48ae-4bd9-bfc8-283aedf8fa11" providerId="ADAL" clId="{84231864-2567-447B-B148-B2102C13BA0A}" dt="2021-01-11T04:52:29.783" v="6017" actId="2696"/>
        <pc:sldMkLst>
          <pc:docMk/>
          <pc:sldMk cId="1760590279" sldId="256"/>
        </pc:sldMkLst>
      </pc:sldChg>
      <pc:sldChg chg="del">
        <pc:chgData name="Christie, Matthew" userId="55baf958-48ae-4bd9-bfc8-283aedf8fa11" providerId="ADAL" clId="{84231864-2567-447B-B148-B2102C13BA0A}" dt="2021-01-11T04:52:29.788" v="6020" actId="2696"/>
        <pc:sldMkLst>
          <pc:docMk/>
          <pc:sldMk cId="2687157229" sldId="284"/>
        </pc:sldMkLst>
      </pc:sldChg>
      <pc:sldChg chg="addSp delSp modSp add">
        <pc:chgData name="Christie, Matthew" userId="55baf958-48ae-4bd9-bfc8-283aedf8fa11" providerId="ADAL" clId="{84231864-2567-447B-B148-B2102C13BA0A}" dt="2021-01-11T04:53:10.804" v="6045" actId="20577"/>
        <pc:sldMkLst>
          <pc:docMk/>
          <pc:sldMk cId="132097266" sldId="297"/>
        </pc:sldMkLst>
        <pc:spChg chg="del mod">
          <ac:chgData name="Christie, Matthew" userId="55baf958-48ae-4bd9-bfc8-283aedf8fa11" providerId="ADAL" clId="{84231864-2567-447B-B148-B2102C13BA0A}" dt="2021-01-10T03:23:39.091" v="2393" actId="478"/>
          <ac:spMkLst>
            <pc:docMk/>
            <pc:sldMk cId="132097266" sldId="297"/>
            <ac:spMk id="2" creationId="{63BBBEF9-2F25-45F0-B857-FE159CB8489A}"/>
          </ac:spMkLst>
        </pc:spChg>
        <pc:spChg chg="add mod">
          <ac:chgData name="Christie, Matthew" userId="55baf958-48ae-4bd9-bfc8-283aedf8fa11" providerId="ADAL" clId="{84231864-2567-447B-B148-B2102C13BA0A}" dt="2021-01-11T04:53:10.804" v="6045" actId="20577"/>
          <ac:spMkLst>
            <pc:docMk/>
            <pc:sldMk cId="132097266" sldId="297"/>
            <ac:spMk id="4" creationId="{04084C0D-2739-4EDC-B701-11DD12996698}"/>
          </ac:spMkLst>
        </pc:spChg>
        <pc:spChg chg="add del mod">
          <ac:chgData name="Christie, Matthew" userId="55baf958-48ae-4bd9-bfc8-283aedf8fa11" providerId="ADAL" clId="{84231864-2567-447B-B148-B2102C13BA0A}" dt="2021-01-10T03:23:41.210" v="2394" actId="478"/>
          <ac:spMkLst>
            <pc:docMk/>
            <pc:sldMk cId="132097266" sldId="297"/>
            <ac:spMk id="6" creationId="{6439E36C-F658-4BEB-8BB4-B32A11B9FFD6}"/>
          </ac:spMkLst>
        </pc:spChg>
      </pc:sldChg>
      <pc:sldChg chg="addSp delSp modSp add">
        <pc:chgData name="Christie, Matthew" userId="55baf958-48ae-4bd9-bfc8-283aedf8fa11" providerId="ADAL" clId="{84231864-2567-447B-B148-B2102C13BA0A}" dt="2021-01-10T02:59:48.095" v="1819" actId="404"/>
        <pc:sldMkLst>
          <pc:docMk/>
          <pc:sldMk cId="2777568937" sldId="367"/>
        </pc:sldMkLst>
        <pc:spChg chg="del mod">
          <ac:chgData name="Christie, Matthew" userId="55baf958-48ae-4bd9-bfc8-283aedf8fa11" providerId="ADAL" clId="{84231864-2567-447B-B148-B2102C13BA0A}" dt="2021-01-10T02:59:28.543" v="1814" actId="478"/>
          <ac:spMkLst>
            <pc:docMk/>
            <pc:sldMk cId="2777568937" sldId="367"/>
            <ac:spMk id="2" creationId="{00000000-0000-0000-0000-000000000000}"/>
          </ac:spMkLst>
        </pc:spChg>
        <pc:spChg chg="add mod">
          <ac:chgData name="Christie, Matthew" userId="55baf958-48ae-4bd9-bfc8-283aedf8fa11" providerId="ADAL" clId="{84231864-2567-447B-B148-B2102C13BA0A}" dt="2021-01-10T02:59:48.095" v="1819" actId="404"/>
          <ac:spMkLst>
            <pc:docMk/>
            <pc:sldMk cId="2777568937" sldId="367"/>
            <ac:spMk id="3" creationId="{B382623F-19B2-4F2A-8F5E-E665223D9BF4}"/>
          </ac:spMkLst>
        </pc:spChg>
        <pc:spChg chg="add del mod">
          <ac:chgData name="Christie, Matthew" userId="55baf958-48ae-4bd9-bfc8-283aedf8fa11" providerId="ADAL" clId="{84231864-2567-447B-B148-B2102C13BA0A}" dt="2021-01-10T02:59:42.536" v="1818" actId="478"/>
          <ac:spMkLst>
            <pc:docMk/>
            <pc:sldMk cId="2777568937" sldId="367"/>
            <ac:spMk id="4" creationId="{BD8A42FB-07E1-4771-8276-6BCE9A474210}"/>
          </ac:spMkLst>
        </pc:spChg>
        <pc:spChg chg="mod">
          <ac:chgData name="Christie, Matthew" userId="55baf958-48ae-4bd9-bfc8-283aedf8fa11" providerId="ADAL" clId="{84231864-2567-447B-B148-B2102C13BA0A}" dt="2021-01-10T02:56:45.672" v="1763"/>
          <ac:spMkLst>
            <pc:docMk/>
            <pc:sldMk cId="2777568937" sldId="367"/>
            <ac:spMk id="10" creationId="{18FBAACD-AC0B-4349-819C-7DBB90D81779}"/>
          </ac:spMkLst>
        </pc:spChg>
      </pc:sldChg>
      <pc:sldChg chg="addSp delSp modSp">
        <pc:chgData name="Christie, Matthew" userId="55baf958-48ae-4bd9-bfc8-283aedf8fa11" providerId="ADAL" clId="{84231864-2567-447B-B148-B2102C13BA0A}" dt="2021-01-10T03:50:23.445" v="2481" actId="1076"/>
        <pc:sldMkLst>
          <pc:docMk/>
          <pc:sldMk cId="852207401" sldId="383"/>
        </pc:sldMkLst>
        <pc:spChg chg="mod">
          <ac:chgData name="Christie, Matthew" userId="55baf958-48ae-4bd9-bfc8-283aedf8fa11" providerId="ADAL" clId="{84231864-2567-447B-B148-B2102C13BA0A}" dt="2021-01-05T21:04:08.730" v="85" actId="404"/>
          <ac:spMkLst>
            <pc:docMk/>
            <pc:sldMk cId="852207401" sldId="383"/>
            <ac:spMk id="2" creationId="{00000000-0000-0000-0000-000000000000}"/>
          </ac:spMkLst>
        </pc:spChg>
        <pc:spChg chg="mod">
          <ac:chgData name="Christie, Matthew" userId="55baf958-48ae-4bd9-bfc8-283aedf8fa11" providerId="ADAL" clId="{84231864-2567-447B-B148-B2102C13BA0A}" dt="2021-01-05T21:02:27.977" v="42" actId="1035"/>
          <ac:spMkLst>
            <pc:docMk/>
            <pc:sldMk cId="852207401" sldId="383"/>
            <ac:spMk id="3" creationId="{00000000-0000-0000-0000-000000000000}"/>
          </ac:spMkLst>
        </pc:spChg>
        <pc:spChg chg="add del mod">
          <ac:chgData name="Christie, Matthew" userId="55baf958-48ae-4bd9-bfc8-283aedf8fa11" providerId="ADAL" clId="{84231864-2567-447B-B148-B2102C13BA0A}" dt="2021-01-10T03:50:20.638" v="2480" actId="478"/>
          <ac:spMkLst>
            <pc:docMk/>
            <pc:sldMk cId="852207401" sldId="383"/>
            <ac:spMk id="4" creationId="{0CEBAC51-8986-44DB-95E9-30CF6B107FA6}"/>
          </ac:spMkLst>
        </pc:spChg>
        <pc:spChg chg="add mod">
          <ac:chgData name="Christie, Matthew" userId="55baf958-48ae-4bd9-bfc8-283aedf8fa11" providerId="ADAL" clId="{84231864-2567-447B-B148-B2102C13BA0A}" dt="2021-01-10T03:49:44.397" v="2474" actId="14100"/>
          <ac:spMkLst>
            <pc:docMk/>
            <pc:sldMk cId="852207401" sldId="383"/>
            <ac:spMk id="11" creationId="{3DA7AD72-A324-4C44-AA88-ABEEE66FCF93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12" creationId="{5A695ECB-DD30-4E6D-801C-4AC0316461D8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13" creationId="{03EE5723-485F-467F-88A5-873D07FCD487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14" creationId="{ACB03065-CEC2-4088-9ECF-1D97E942FD66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15" creationId="{B49A4DA3-6201-4FDE-A908-36ED2C2DFD63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16" creationId="{CFA361A8-02FC-43CA-A4DD-0BC315D1CEDB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17" creationId="{07FC0544-4B4D-4B81-9DE4-F91A6E78705F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18" creationId="{B2690015-A0AD-4A21-920F-66A23AA99201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19" creationId="{C854538F-3BF9-472D-92C7-7F58E0143C67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0" creationId="{F170A187-70A5-4EBF-9DCA-7FAC649AF1B2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1" creationId="{ABFD32A8-A7A4-4E7F-B220-CE5CB09E8D4E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2" creationId="{F60D21C2-F8C1-42C5-94A1-7895CDAD745F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3" creationId="{BDFE42BC-FD8E-4FF4-AB19-04FBBD950D88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4" creationId="{2A1FA820-CF38-41C7-9E3E-919AEC75F76D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5" creationId="{B7D77295-7E51-4882-9A27-8231E6B24013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6" creationId="{9CC68BD5-4E52-4716-A11C-916F982F9813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7" creationId="{9267AC67-D325-459A-9859-68927F256CCE}"/>
          </ac:spMkLst>
        </pc:spChg>
        <pc:spChg chg="add">
          <ac:chgData name="Christie, Matthew" userId="55baf958-48ae-4bd9-bfc8-283aedf8fa11" providerId="ADAL" clId="{84231864-2567-447B-B148-B2102C13BA0A}" dt="2021-01-10T03:49:36.444" v="2473"/>
          <ac:spMkLst>
            <pc:docMk/>
            <pc:sldMk cId="852207401" sldId="383"/>
            <ac:spMk id="28" creationId="{99CAA45D-A2D8-43B8-B3F9-47C3B92F0CE8}"/>
          </ac:spMkLst>
        </pc:spChg>
        <pc:picChg chg="mod">
          <ac:chgData name="Christie, Matthew" userId="55baf958-48ae-4bd9-bfc8-283aedf8fa11" providerId="ADAL" clId="{84231864-2567-447B-B148-B2102C13BA0A}" dt="2021-01-10T03:50:23.445" v="2481" actId="1076"/>
          <ac:picMkLst>
            <pc:docMk/>
            <pc:sldMk cId="852207401" sldId="383"/>
            <ac:picMk id="10" creationId="{A62AB9BE-DC76-451F-9005-5DEFCA8F466E}"/>
          </ac:picMkLst>
        </pc:picChg>
        <pc:picChg chg="add del mod">
          <ac:chgData name="Christie, Matthew" userId="55baf958-48ae-4bd9-bfc8-283aedf8fa11" providerId="ADAL" clId="{84231864-2567-447B-B148-B2102C13BA0A}" dt="2021-01-10T03:49:55.722" v="2476" actId="478"/>
          <ac:picMkLst>
            <pc:docMk/>
            <pc:sldMk cId="852207401" sldId="383"/>
            <ac:picMk id="1026" creationId="{846E5B98-67AA-42E3-9493-C55827BE549D}"/>
          </ac:picMkLst>
        </pc:picChg>
        <pc:picChg chg="add del mod">
          <ac:chgData name="Christie, Matthew" userId="55baf958-48ae-4bd9-bfc8-283aedf8fa11" providerId="ADAL" clId="{84231864-2567-447B-B148-B2102C13BA0A}" dt="2021-01-10T03:49:56.379" v="2477" actId="478"/>
          <ac:picMkLst>
            <pc:docMk/>
            <pc:sldMk cId="852207401" sldId="383"/>
            <ac:picMk id="1028" creationId="{F9FC6C64-EB6B-4358-B33F-1A80034880C3}"/>
          </ac:picMkLst>
        </pc:picChg>
      </pc:sldChg>
      <pc:sldChg chg="add del">
        <pc:chgData name="Christie, Matthew" userId="55baf958-48ae-4bd9-bfc8-283aedf8fa11" providerId="ADAL" clId="{84231864-2567-447B-B148-B2102C13BA0A}" dt="2021-01-10T02:50:02.469" v="1460" actId="2696"/>
        <pc:sldMkLst>
          <pc:docMk/>
          <pc:sldMk cId="2675379603" sldId="395"/>
        </pc:sldMkLst>
      </pc:sldChg>
      <pc:sldChg chg="addSp delSp modSp ord">
        <pc:chgData name="Christie, Matthew" userId="55baf958-48ae-4bd9-bfc8-283aedf8fa11" providerId="ADAL" clId="{84231864-2567-447B-B148-B2102C13BA0A}" dt="2021-01-10T03:00:08.103" v="1827" actId="404"/>
        <pc:sldMkLst>
          <pc:docMk/>
          <pc:sldMk cId="3011643098" sldId="431"/>
        </pc:sldMkLst>
        <pc:spChg chg="del mod">
          <ac:chgData name="Christie, Matthew" userId="55baf958-48ae-4bd9-bfc8-283aedf8fa11" providerId="ADAL" clId="{84231864-2567-447B-B148-B2102C13BA0A}" dt="2021-01-10T02:59:58.894" v="1822" actId="478"/>
          <ac:spMkLst>
            <pc:docMk/>
            <pc:sldMk cId="3011643098" sldId="431"/>
            <ac:spMk id="2" creationId="{00000000-0000-0000-0000-000000000000}"/>
          </ac:spMkLst>
        </pc:spChg>
        <pc:spChg chg="add mod">
          <ac:chgData name="Christie, Matthew" userId="55baf958-48ae-4bd9-bfc8-283aedf8fa11" providerId="ADAL" clId="{84231864-2567-447B-B148-B2102C13BA0A}" dt="2021-01-10T03:00:08.103" v="1827" actId="404"/>
          <ac:spMkLst>
            <pc:docMk/>
            <pc:sldMk cId="3011643098" sldId="431"/>
            <ac:spMk id="5" creationId="{7B029A61-347E-4873-BC46-BF014A4FC5A3}"/>
          </ac:spMkLst>
        </pc:spChg>
        <pc:spChg chg="add del mod">
          <ac:chgData name="Christie, Matthew" userId="55baf958-48ae-4bd9-bfc8-283aedf8fa11" providerId="ADAL" clId="{84231864-2567-447B-B148-B2102C13BA0A}" dt="2021-01-10T03:00:01.350" v="1823" actId="478"/>
          <ac:spMkLst>
            <pc:docMk/>
            <pc:sldMk cId="3011643098" sldId="431"/>
            <ac:spMk id="6" creationId="{144ED212-9E80-4DA4-BD4F-DC4FE5ACB2EA}"/>
          </ac:spMkLst>
        </pc:spChg>
      </pc:sldChg>
      <pc:sldChg chg="add ord modTransition">
        <pc:chgData name="Christie, Matthew" userId="55baf958-48ae-4bd9-bfc8-283aedf8fa11" providerId="ADAL" clId="{84231864-2567-447B-B148-B2102C13BA0A}" dt="2021-01-10T02:51:03.238" v="1463"/>
        <pc:sldMkLst>
          <pc:docMk/>
          <pc:sldMk cId="694616211" sldId="621"/>
        </pc:sldMkLst>
      </pc:sldChg>
      <pc:sldChg chg="add ord">
        <pc:chgData name="Christie, Matthew" userId="55baf958-48ae-4bd9-bfc8-283aedf8fa11" providerId="ADAL" clId="{84231864-2567-447B-B148-B2102C13BA0A}" dt="2021-01-10T02:49:56.574" v="1459"/>
        <pc:sldMkLst>
          <pc:docMk/>
          <pc:sldMk cId="4152389290" sldId="624"/>
        </pc:sldMkLst>
      </pc:sldChg>
      <pc:sldChg chg="addSp delSp modSp add del">
        <pc:chgData name="Christie, Matthew" userId="55baf958-48ae-4bd9-bfc8-283aedf8fa11" providerId="ADAL" clId="{84231864-2567-447B-B148-B2102C13BA0A}" dt="2021-01-11T04:55:48.386" v="6058" actId="20578"/>
        <pc:sldMkLst>
          <pc:docMk/>
          <pc:sldMk cId="3409742916" sldId="655"/>
        </pc:sldMkLst>
        <pc:spChg chg="mod">
          <ac:chgData name="Christie, Matthew" userId="55baf958-48ae-4bd9-bfc8-283aedf8fa11" providerId="ADAL" clId="{84231864-2567-447B-B148-B2102C13BA0A}" dt="2021-01-11T04:55:48.386" v="6058" actId="20578"/>
          <ac:spMkLst>
            <pc:docMk/>
            <pc:sldMk cId="3409742916" sldId="655"/>
            <ac:spMk id="3" creationId="{B57FB5F0-EB6F-4DF4-B7CC-D8DAB7AF8070}"/>
          </ac:spMkLst>
        </pc:spChg>
        <pc:spChg chg="del">
          <ac:chgData name="Christie, Matthew" userId="55baf958-48ae-4bd9-bfc8-283aedf8fa11" providerId="ADAL" clId="{84231864-2567-447B-B148-B2102C13BA0A}" dt="2021-01-10T02:54:40.590" v="1599" actId="478"/>
          <ac:spMkLst>
            <pc:docMk/>
            <pc:sldMk cId="3409742916" sldId="655"/>
            <ac:spMk id="6" creationId="{ED64E9DF-6E8C-4527-8092-77DCEFD55D47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7" creationId="{DC86CF53-8F83-4B4C-970C-E291428E3D8F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8" creationId="{F1C121ED-E1D4-468E-ADDB-67925940E6A8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9" creationId="{6C865130-DDFA-472F-8322-788D09D49210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0" creationId="{7EC80E78-1A29-4D01-AA2D-6C724A340656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1" creationId="{BFE9268E-7E5D-48E7-A48B-F997985C4465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2" creationId="{2EC63488-2C52-477C-9C9A-6B86E4941789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3" creationId="{245D7C66-95ED-412A-A9A0-2F1A5BC3BB39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4" creationId="{058B124A-0127-4959-B4DB-2DAC1FB6101D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5" creationId="{5A94BCB4-D4F0-4E86-8EEE-6D4475CAF9B1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6" creationId="{E22A40E6-7E6E-4A26-B69A-785EA31F5162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7" creationId="{589B74C2-9D78-427A-B4D3-E54807E76CB3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8" creationId="{3C9B568A-85FF-401B-8C52-76AA299847FE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19" creationId="{039FD858-CCA3-459E-96B0-688491A643A9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20" creationId="{D6461315-920D-4599-BF25-AAF10E49F585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21" creationId="{BE4DDA94-B431-464F-86A8-466F75C3593E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22" creationId="{41AC96D4-909C-41F9-B868-7ACABAE75B65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23" creationId="{6CDF55A7-8664-4338-991A-4E48031EE825}"/>
          </ac:spMkLst>
        </pc:spChg>
        <pc:spChg chg="add">
          <ac:chgData name="Christie, Matthew" userId="55baf958-48ae-4bd9-bfc8-283aedf8fa11" providerId="ADAL" clId="{84231864-2567-447B-B148-B2102C13BA0A}" dt="2021-01-10T03:50:36.964" v="2485"/>
          <ac:spMkLst>
            <pc:docMk/>
            <pc:sldMk cId="3409742916" sldId="655"/>
            <ac:spMk id="24" creationId="{FB9B3C2E-72BF-44D9-A73A-01ED78AD2A71}"/>
          </ac:spMkLst>
        </pc:spChg>
      </pc:sldChg>
      <pc:sldChg chg="addSp delSp modSp add">
        <pc:chgData name="Christie, Matthew" userId="55baf958-48ae-4bd9-bfc8-283aedf8fa11" providerId="ADAL" clId="{84231864-2567-447B-B148-B2102C13BA0A}" dt="2021-01-10T01:53:39.989" v="97" actId="14100"/>
        <pc:sldMkLst>
          <pc:docMk/>
          <pc:sldMk cId="1662626751" sldId="656"/>
        </pc:sldMkLst>
        <pc:spChg chg="mod">
          <ac:chgData name="Christie, Matthew" userId="55baf958-48ae-4bd9-bfc8-283aedf8fa11" providerId="ADAL" clId="{84231864-2567-447B-B148-B2102C13BA0A}" dt="2021-01-10T01:41:42.913" v="89" actId="14100"/>
          <ac:spMkLst>
            <pc:docMk/>
            <pc:sldMk cId="1662626751" sldId="656"/>
            <ac:spMk id="3" creationId="{A58F9598-3295-4B16-B470-74BACC37268B}"/>
          </ac:spMkLst>
        </pc:spChg>
        <pc:spChg chg="add del mod">
          <ac:chgData name="Christie, Matthew" userId="55baf958-48ae-4bd9-bfc8-283aedf8fa11" providerId="ADAL" clId="{84231864-2567-447B-B148-B2102C13BA0A}" dt="2021-01-10T01:48:16.067" v="93" actId="478"/>
          <ac:spMkLst>
            <pc:docMk/>
            <pc:sldMk cId="1662626751" sldId="656"/>
            <ac:spMk id="6" creationId="{A9C76FEA-57A7-4DB3-92F5-297756A5D79A}"/>
          </ac:spMkLst>
        </pc:spChg>
        <pc:picChg chg="add">
          <ac:chgData name="Christie, Matthew" userId="55baf958-48ae-4bd9-bfc8-283aedf8fa11" providerId="ADAL" clId="{84231864-2567-447B-B148-B2102C13BA0A}" dt="2021-01-10T01:48:11.503" v="91"/>
          <ac:picMkLst>
            <pc:docMk/>
            <pc:sldMk cId="1662626751" sldId="656"/>
            <ac:picMk id="8" creationId="{E9C59F93-27B1-434E-A4AD-6A324C3E1DAC}"/>
          </ac:picMkLst>
        </pc:picChg>
        <pc:picChg chg="del">
          <ac:chgData name="Christie, Matthew" userId="55baf958-48ae-4bd9-bfc8-283aedf8fa11" providerId="ADAL" clId="{84231864-2567-447B-B148-B2102C13BA0A}" dt="2021-01-10T01:48:12.787" v="92" actId="478"/>
          <ac:picMkLst>
            <pc:docMk/>
            <pc:sldMk cId="1662626751" sldId="656"/>
            <ac:picMk id="11" creationId="{D0F91C8F-D065-46EF-824C-401C09F8E14B}"/>
          </ac:picMkLst>
        </pc:picChg>
        <pc:picChg chg="del">
          <ac:chgData name="Christie, Matthew" userId="55baf958-48ae-4bd9-bfc8-283aedf8fa11" providerId="ADAL" clId="{84231864-2567-447B-B148-B2102C13BA0A}" dt="2021-01-10T01:48:10.402" v="90" actId="478"/>
          <ac:picMkLst>
            <pc:docMk/>
            <pc:sldMk cId="1662626751" sldId="656"/>
            <ac:picMk id="12" creationId="{8709B036-6B17-4559-90BC-674C4B140CFF}"/>
          </ac:picMkLst>
        </pc:picChg>
        <pc:picChg chg="add mod">
          <ac:chgData name="Christie, Matthew" userId="55baf958-48ae-4bd9-bfc8-283aedf8fa11" providerId="ADAL" clId="{84231864-2567-447B-B148-B2102C13BA0A}" dt="2021-01-10T01:53:39.989" v="97" actId="14100"/>
          <ac:picMkLst>
            <pc:docMk/>
            <pc:sldMk cId="1662626751" sldId="656"/>
            <ac:picMk id="1026" creationId="{F1AF4AA5-A641-4B60-98F2-4F38BCE43502}"/>
          </ac:picMkLst>
        </pc:picChg>
      </pc:sldChg>
      <pc:sldChg chg="modSp">
        <pc:chgData name="Christie, Matthew" userId="55baf958-48ae-4bd9-bfc8-283aedf8fa11" providerId="ADAL" clId="{84231864-2567-447B-B148-B2102C13BA0A}" dt="2021-01-10T03:00:31.270" v="1856" actId="14100"/>
        <pc:sldMkLst>
          <pc:docMk/>
          <pc:sldMk cId="2499395490" sldId="658"/>
        </pc:sldMkLst>
        <pc:spChg chg="mod">
          <ac:chgData name="Christie, Matthew" userId="55baf958-48ae-4bd9-bfc8-283aedf8fa11" providerId="ADAL" clId="{84231864-2567-447B-B148-B2102C13BA0A}" dt="2021-01-10T03:00:31.270" v="1856" actId="14100"/>
          <ac:spMkLst>
            <pc:docMk/>
            <pc:sldMk cId="2499395490" sldId="658"/>
            <ac:spMk id="5" creationId="{8C158C6D-661B-44E3-A7B2-6F1915149E63}"/>
          </ac:spMkLst>
        </pc:spChg>
      </pc:sldChg>
      <pc:sldChg chg="del">
        <pc:chgData name="Christie, Matthew" userId="55baf958-48ae-4bd9-bfc8-283aedf8fa11" providerId="ADAL" clId="{84231864-2567-447B-B148-B2102C13BA0A}" dt="2021-01-11T04:52:29.770" v="6012" actId="2696"/>
        <pc:sldMkLst>
          <pc:docMk/>
          <pc:sldMk cId="1935310237" sldId="661"/>
        </pc:sldMkLst>
      </pc:sldChg>
      <pc:sldChg chg="addSp delSp modSp add">
        <pc:chgData name="Christie, Matthew" userId="55baf958-48ae-4bd9-bfc8-283aedf8fa11" providerId="ADAL" clId="{84231864-2567-447B-B148-B2102C13BA0A}" dt="2021-01-10T03:23:29.195" v="2390" actId="478"/>
        <pc:sldMkLst>
          <pc:docMk/>
          <pc:sldMk cId="740246581" sldId="662"/>
        </pc:sldMkLst>
        <pc:spChg chg="add mod">
          <ac:chgData name="Christie, Matthew" userId="55baf958-48ae-4bd9-bfc8-283aedf8fa11" providerId="ADAL" clId="{84231864-2567-447B-B148-B2102C13BA0A}" dt="2021-01-10T03:23:20.014" v="2389"/>
          <ac:spMkLst>
            <pc:docMk/>
            <pc:sldMk cId="740246581" sldId="662"/>
            <ac:spMk id="5" creationId="{E5BA0985-EAC3-4703-B2AC-1B8A6EBDC736}"/>
          </ac:spMkLst>
        </pc:spChg>
        <pc:spChg chg="add del mod">
          <ac:chgData name="Christie, Matthew" userId="55baf958-48ae-4bd9-bfc8-283aedf8fa11" providerId="ADAL" clId="{84231864-2567-447B-B148-B2102C13BA0A}" dt="2021-01-10T03:23:29.195" v="2390" actId="478"/>
          <ac:spMkLst>
            <pc:docMk/>
            <pc:sldMk cId="740246581" sldId="662"/>
            <ac:spMk id="6" creationId="{217C4713-0138-4D8D-BAAB-486A63A54384}"/>
          </ac:spMkLst>
        </pc:spChg>
        <pc:spChg chg="del mod">
          <ac:chgData name="Christie, Matthew" userId="55baf958-48ae-4bd9-bfc8-283aedf8fa11" providerId="ADAL" clId="{84231864-2567-447B-B148-B2102C13BA0A}" dt="2021-01-10T03:23:18.643" v="2388" actId="478"/>
          <ac:spMkLst>
            <pc:docMk/>
            <pc:sldMk cId="740246581" sldId="662"/>
            <ac:spMk id="10" creationId="{E3E03D11-ED21-475D-B591-7C1625DF5104}"/>
          </ac:spMkLst>
        </pc:spChg>
      </pc:sldChg>
      <pc:sldChg chg="del">
        <pc:chgData name="Christie, Matthew" userId="55baf958-48ae-4bd9-bfc8-283aedf8fa11" providerId="ADAL" clId="{84231864-2567-447B-B148-B2102C13BA0A}" dt="2021-01-11T04:52:29.735" v="6003" actId="2696"/>
        <pc:sldMkLst>
          <pc:docMk/>
          <pc:sldMk cId="2663367613" sldId="663"/>
        </pc:sldMkLst>
      </pc:sldChg>
      <pc:sldChg chg="del">
        <pc:chgData name="Christie, Matthew" userId="55baf958-48ae-4bd9-bfc8-283aedf8fa11" providerId="ADAL" clId="{84231864-2567-447B-B148-B2102C13BA0A}" dt="2021-01-11T04:52:29.781" v="6016" actId="2696"/>
        <pc:sldMkLst>
          <pc:docMk/>
          <pc:sldMk cId="1395003472" sldId="668"/>
        </pc:sldMkLst>
      </pc:sldChg>
      <pc:sldChg chg="addSp delSp modSp add delAnim modAnim">
        <pc:chgData name="Christie, Matthew" userId="55baf958-48ae-4bd9-bfc8-283aedf8fa11" providerId="ADAL" clId="{84231864-2567-447B-B148-B2102C13BA0A}" dt="2021-01-11T18:00:43.972" v="6429" actId="20577"/>
        <pc:sldMkLst>
          <pc:docMk/>
          <pc:sldMk cId="1996811796" sldId="672"/>
        </pc:sldMkLst>
        <pc:spChg chg="add del mod">
          <ac:chgData name="Christie, Matthew" userId="55baf958-48ae-4bd9-bfc8-283aedf8fa11" providerId="ADAL" clId="{84231864-2567-447B-B148-B2102C13BA0A}" dt="2021-01-10T03:31:19.643" v="2406" actId="478"/>
          <ac:spMkLst>
            <pc:docMk/>
            <pc:sldMk cId="1996811796" sldId="672"/>
            <ac:spMk id="9" creationId="{A3E87075-943A-4637-B001-8C92191F29E1}"/>
          </ac:spMkLst>
        </pc:spChg>
        <pc:spChg chg="mod">
          <ac:chgData name="Christie, Matthew" userId="55baf958-48ae-4bd9-bfc8-283aedf8fa11" providerId="ADAL" clId="{84231864-2567-447B-B148-B2102C13BA0A}" dt="2021-01-11T18:00:43.972" v="6429" actId="20577"/>
          <ac:spMkLst>
            <pc:docMk/>
            <pc:sldMk cId="1996811796" sldId="672"/>
            <ac:spMk id="10" creationId="{0295CCA8-AEB8-4859-B2C7-AB78E49AD693}"/>
          </ac:spMkLst>
        </pc:spChg>
        <pc:spChg chg="del">
          <ac:chgData name="Christie, Matthew" userId="55baf958-48ae-4bd9-bfc8-283aedf8fa11" providerId="ADAL" clId="{84231864-2567-447B-B148-B2102C13BA0A}" dt="2021-01-10T03:30:39.385" v="2404" actId="478"/>
          <ac:spMkLst>
            <pc:docMk/>
            <pc:sldMk cId="1996811796" sldId="672"/>
            <ac:spMk id="12" creationId="{89F43EEA-1A82-4536-BBCF-8FF8EE8DC8DE}"/>
          </ac:spMkLst>
        </pc:spChg>
        <pc:spChg chg="add del mod">
          <ac:chgData name="Christie, Matthew" userId="55baf958-48ae-4bd9-bfc8-283aedf8fa11" providerId="ADAL" clId="{84231864-2567-447B-B148-B2102C13BA0A}" dt="2021-01-10T03:31:57.771" v="2412" actId="478"/>
          <ac:spMkLst>
            <pc:docMk/>
            <pc:sldMk cId="1996811796" sldId="672"/>
            <ac:spMk id="13" creationId="{36C84557-2F4B-457F-9D0B-ADAE5CCD4533}"/>
          </ac:spMkLst>
        </pc:spChg>
        <pc:spChg chg="add mod">
          <ac:chgData name="Christie, Matthew" userId="55baf958-48ae-4bd9-bfc8-283aedf8fa11" providerId="ADAL" clId="{84231864-2567-447B-B148-B2102C13BA0A}" dt="2021-01-10T03:33:23.924" v="2417" actId="14100"/>
          <ac:spMkLst>
            <pc:docMk/>
            <pc:sldMk cId="1996811796" sldId="672"/>
            <ac:spMk id="15" creationId="{363DE6D2-B3E0-49A4-B962-6266E484D710}"/>
          </ac:spMkLst>
        </pc:spChg>
      </pc:sldChg>
      <pc:sldChg chg="del">
        <pc:chgData name="Christie, Matthew" userId="55baf958-48ae-4bd9-bfc8-283aedf8fa11" providerId="ADAL" clId="{84231864-2567-447B-B148-B2102C13BA0A}" dt="2021-01-10T02:57:22.091" v="1765" actId="2696"/>
        <pc:sldMkLst>
          <pc:docMk/>
          <pc:sldMk cId="3766295338" sldId="672"/>
        </pc:sldMkLst>
      </pc:sldChg>
      <pc:sldChg chg="addSp delSp modSp add del">
        <pc:chgData name="Christie, Matthew" userId="55baf958-48ae-4bd9-bfc8-283aedf8fa11" providerId="ADAL" clId="{84231864-2567-447B-B148-B2102C13BA0A}" dt="2021-01-10T03:27:50.783" v="2402"/>
        <pc:sldMkLst>
          <pc:docMk/>
          <pc:sldMk cId="429159214" sldId="673"/>
        </pc:sldMkLst>
        <pc:spChg chg="del mod">
          <ac:chgData name="Christie, Matthew" userId="55baf958-48ae-4bd9-bfc8-283aedf8fa11" providerId="ADAL" clId="{84231864-2567-447B-B148-B2102C13BA0A}" dt="2021-01-10T03:27:47.819" v="2400" actId="478"/>
          <ac:spMkLst>
            <pc:docMk/>
            <pc:sldMk cId="429159214" sldId="673"/>
            <ac:spMk id="2" creationId="{99011A76-933F-4801-B8D7-BC6D11EFF4E2}"/>
          </ac:spMkLst>
        </pc:spChg>
        <pc:spChg chg="add mod">
          <ac:chgData name="Christie, Matthew" userId="55baf958-48ae-4bd9-bfc8-283aedf8fa11" providerId="ADAL" clId="{84231864-2567-447B-B148-B2102C13BA0A}" dt="2021-01-10T02:59:04.454" v="1808"/>
          <ac:spMkLst>
            <pc:docMk/>
            <pc:sldMk cId="429159214" sldId="673"/>
            <ac:spMk id="3" creationId="{5881E2B7-DB36-4C52-B846-1E3C87BE9BA9}"/>
          </ac:spMkLst>
        </pc:spChg>
        <pc:spChg chg="add mod">
          <ac:chgData name="Christie, Matthew" userId="55baf958-48ae-4bd9-bfc8-283aedf8fa11" providerId="ADAL" clId="{84231864-2567-447B-B148-B2102C13BA0A}" dt="2021-01-10T03:27:50.783" v="2402"/>
          <ac:spMkLst>
            <pc:docMk/>
            <pc:sldMk cId="429159214" sldId="673"/>
            <ac:spMk id="3" creationId="{D5792E4A-C5C5-44E8-88CB-A0AF6134BE9F}"/>
          </ac:spMkLst>
        </pc:spChg>
        <pc:spChg chg="add del mod">
          <ac:chgData name="Christie, Matthew" userId="55baf958-48ae-4bd9-bfc8-283aedf8fa11" providerId="ADAL" clId="{84231864-2567-447B-B148-B2102C13BA0A}" dt="2021-01-10T02:59:17.710" v="1811" actId="478"/>
          <ac:spMkLst>
            <pc:docMk/>
            <pc:sldMk cId="429159214" sldId="673"/>
            <ac:spMk id="4" creationId="{278130F5-DB9E-46A5-922A-1F7A9C8E7825}"/>
          </ac:spMkLst>
        </pc:spChg>
        <pc:spChg chg="add del mod">
          <ac:chgData name="Christie, Matthew" userId="55baf958-48ae-4bd9-bfc8-283aedf8fa11" providerId="ADAL" clId="{84231864-2567-447B-B148-B2102C13BA0A}" dt="2021-01-10T03:27:49.244" v="2401" actId="478"/>
          <ac:spMkLst>
            <pc:docMk/>
            <pc:sldMk cId="429159214" sldId="673"/>
            <ac:spMk id="6" creationId="{0EC9BE52-57F2-4FFF-8867-C1375CDE4DD2}"/>
          </ac:spMkLst>
        </pc:spChg>
        <pc:picChg chg="add del">
          <ac:chgData name="Christie, Matthew" userId="55baf958-48ae-4bd9-bfc8-283aedf8fa11" providerId="ADAL" clId="{84231864-2567-447B-B148-B2102C13BA0A}" dt="2021-01-10T02:59:10.293" v="1810" actId="478"/>
          <ac:picMkLst>
            <pc:docMk/>
            <pc:sldMk cId="429159214" sldId="673"/>
            <ac:picMk id="6" creationId="{710672FF-F4C1-6B44-A1F8-84522E90B361}"/>
          </ac:picMkLst>
        </pc:picChg>
      </pc:sldChg>
      <pc:sldChg chg="del">
        <pc:chgData name="Christie, Matthew" userId="55baf958-48ae-4bd9-bfc8-283aedf8fa11" providerId="ADAL" clId="{84231864-2567-447B-B148-B2102C13BA0A}" dt="2021-01-10T02:57:36.772" v="1766" actId="2696"/>
        <pc:sldMkLst>
          <pc:docMk/>
          <pc:sldMk cId="3847551833" sldId="675"/>
        </pc:sldMkLst>
      </pc:sldChg>
      <pc:sldChg chg="addSp delSp modSp">
        <pc:chgData name="Christie, Matthew" userId="55baf958-48ae-4bd9-bfc8-283aedf8fa11" providerId="ADAL" clId="{84231864-2567-447B-B148-B2102C13BA0A}" dt="2021-01-11T04:55:08.803" v="6054" actId="20577"/>
        <pc:sldMkLst>
          <pc:docMk/>
          <pc:sldMk cId="386104049" sldId="680"/>
        </pc:sldMkLst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4" creationId="{77E2DA2B-5C77-4D2A-B677-D295525AC737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6" creationId="{B8AFE433-09A3-4950-8F7F-87157479CDF2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7" creationId="{DDD37B21-6827-47BE-B91A-CA28F72AD6A2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8" creationId="{DF9FD1C2-DEE3-424B-9663-41BDB0BF88E7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9" creationId="{5603BB44-80FE-42BE-887B-2C7E72B60F55}"/>
          </ac:spMkLst>
        </pc:spChg>
        <pc:spChg chg="mod">
          <ac:chgData name="Christie, Matthew" userId="55baf958-48ae-4bd9-bfc8-283aedf8fa11" providerId="ADAL" clId="{84231864-2567-447B-B148-B2102C13BA0A}" dt="2021-01-11T04:55:08.803" v="6054" actId="20577"/>
          <ac:spMkLst>
            <pc:docMk/>
            <pc:sldMk cId="386104049" sldId="680"/>
            <ac:spMk id="10" creationId="{BBD8481C-F640-4B5F-B58F-34417DB90C3B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1" creationId="{5960C51B-D1FD-4F6C-A281-4944A87D4FE5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2" creationId="{F55C159A-E10E-49A1-9AFC-82F451C9F330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3" creationId="{01C62AE0-85BE-45DE-B062-D15BBB081199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4" creationId="{2B701AFC-93F4-4D41-AC49-487DB128E61F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5" creationId="{3120D87E-C99E-4153-B8C7-823ADA4B0EAD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6" creationId="{465D040C-354F-4B91-BFC8-682EF7CEDA51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7" creationId="{657F844F-E627-4037-A137-7D9C0590E265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8" creationId="{26E34694-76DD-48AA-AE38-8E4966BF8C5C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19" creationId="{ECA90C61-604B-4091-A782-FB8A872D8C37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20" creationId="{53ACA3B6-1AFD-4E9F-A73F-3717B532CEE2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21" creationId="{0CDF99BC-4682-4593-B4A7-EC786A19498F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22" creationId="{75D1CF07-EC03-420F-9133-964D8B33D24A}"/>
          </ac:spMkLst>
        </pc:spChg>
        <pc:spChg chg="add del">
          <ac:chgData name="Christie, Matthew" userId="55baf958-48ae-4bd9-bfc8-283aedf8fa11" providerId="ADAL" clId="{84231864-2567-447B-B148-B2102C13BA0A}" dt="2021-01-11T04:54:51.669" v="6047"/>
          <ac:spMkLst>
            <pc:docMk/>
            <pc:sldMk cId="386104049" sldId="680"/>
            <ac:spMk id="23" creationId="{A55E0044-18E8-44AB-8E1E-501F5832327C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24" creationId="{A18FD95E-E3AD-4F60-9284-8E3A94C975AB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25" creationId="{265C3CB4-F056-4240-9A56-C9DD6EAAD16F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26" creationId="{2BF213EC-4C6A-4FFA-9B9C-54D63E0363F6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27" creationId="{15C8AF2D-BDE2-43EA-9FFA-206C9881F44C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28" creationId="{C07268B0-0B8B-4410-8F50-237E87ADCE2E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29" creationId="{EC3A9F7D-93BA-4376-A332-987C1AE14419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0" creationId="{8A77926A-17C3-460D-BF16-99523088C63F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1" creationId="{4EC1A7D5-BA14-4D56-9380-D3143994BDBF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2" creationId="{028AE720-91D8-43F0-82D9-DDDFE631CF7B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3" creationId="{9389AA3A-D9DD-4F82-9E78-09AE196FF4AC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4" creationId="{CB9416CD-5314-4A13-954C-AA525551F7B7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5" creationId="{E3F75C3A-0C9A-4CC6-846A-2055FF24DD93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6" creationId="{76B61278-81BF-4865-A23A-64F6283D5FF3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7" creationId="{BCC8C873-3235-4D75-80BF-4D1BED120879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8" creationId="{B9D7A040-8410-4CC6-A721-AC90BE67703A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39" creationId="{D0453BE3-E01D-4F80-824A-DD7CE955B406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40" creationId="{4C13F98A-6143-4E2F-BA35-FC85D6E56C37}"/>
          </ac:spMkLst>
        </pc:spChg>
        <pc:spChg chg="add mod">
          <ac:chgData name="Christie, Matthew" userId="55baf958-48ae-4bd9-bfc8-283aedf8fa11" providerId="ADAL" clId="{84231864-2567-447B-B148-B2102C13BA0A}" dt="2021-01-11T04:55:03.044" v="6051" actId="1076"/>
          <ac:spMkLst>
            <pc:docMk/>
            <pc:sldMk cId="386104049" sldId="680"/>
            <ac:spMk id="41" creationId="{4E21860D-9FF8-4A4E-AFD8-144CE083DDD4}"/>
          </ac:spMkLst>
        </pc:spChg>
      </pc:sldChg>
      <pc:sldChg chg="del">
        <pc:chgData name="Christie, Matthew" userId="55baf958-48ae-4bd9-bfc8-283aedf8fa11" providerId="ADAL" clId="{84231864-2567-447B-B148-B2102C13BA0A}" dt="2021-01-11T04:52:29.747" v="6007" actId="2696"/>
        <pc:sldMkLst>
          <pc:docMk/>
          <pc:sldMk cId="2223313285" sldId="682"/>
        </pc:sldMkLst>
      </pc:sldChg>
      <pc:sldChg chg="modSp add">
        <pc:chgData name="Christie, Matthew" userId="55baf958-48ae-4bd9-bfc8-283aedf8fa11" providerId="ADAL" clId="{84231864-2567-447B-B148-B2102C13BA0A}" dt="2021-01-11T05:03:01.247" v="6155" actId="6549"/>
        <pc:sldMkLst>
          <pc:docMk/>
          <pc:sldMk cId="1366699333" sldId="685"/>
        </pc:sldMkLst>
        <pc:spChg chg="mod">
          <ac:chgData name="Christie, Matthew" userId="55baf958-48ae-4bd9-bfc8-283aedf8fa11" providerId="ADAL" clId="{84231864-2567-447B-B148-B2102C13BA0A}" dt="2021-01-11T05:03:01.247" v="6155" actId="6549"/>
          <ac:spMkLst>
            <pc:docMk/>
            <pc:sldMk cId="1366699333" sldId="685"/>
            <ac:spMk id="10" creationId="{E20192B8-E33E-4796-825A-CE96504DCF50}"/>
          </ac:spMkLst>
        </pc:spChg>
      </pc:sldChg>
      <pc:sldChg chg="add">
        <pc:chgData name="Christie, Matthew" userId="55baf958-48ae-4bd9-bfc8-283aedf8fa11" providerId="ADAL" clId="{84231864-2567-447B-B148-B2102C13BA0A}" dt="2021-01-11T18:02:52.768" v="6430"/>
        <pc:sldMkLst>
          <pc:docMk/>
          <pc:sldMk cId="4200726257" sldId="686"/>
        </pc:sldMkLst>
      </pc:sldChg>
      <pc:sldChg chg="add">
        <pc:chgData name="Christie, Matthew" userId="55baf958-48ae-4bd9-bfc8-283aedf8fa11" providerId="ADAL" clId="{84231864-2567-447B-B148-B2102C13BA0A}" dt="2021-01-11T18:02:52.768" v="6430"/>
        <pc:sldMkLst>
          <pc:docMk/>
          <pc:sldMk cId="1761612082" sldId="687"/>
        </pc:sldMkLst>
      </pc:sldChg>
      <pc:sldChg chg="del">
        <pc:chgData name="Christie, Matthew" userId="55baf958-48ae-4bd9-bfc8-283aedf8fa11" providerId="ADAL" clId="{84231864-2567-447B-B148-B2102C13BA0A}" dt="2021-01-11T04:52:29.765" v="6010" actId="2696"/>
        <pc:sldMkLst>
          <pc:docMk/>
          <pc:sldMk cId="2815874202" sldId="709"/>
        </pc:sldMkLst>
      </pc:sldChg>
      <pc:sldChg chg="del">
        <pc:chgData name="Christie, Matthew" userId="55baf958-48ae-4bd9-bfc8-283aedf8fa11" providerId="ADAL" clId="{84231864-2567-447B-B148-B2102C13BA0A}" dt="2021-01-11T04:52:29.768" v="6011" actId="2696"/>
        <pc:sldMkLst>
          <pc:docMk/>
          <pc:sldMk cId="1282167602" sldId="710"/>
        </pc:sldMkLst>
      </pc:sldChg>
      <pc:sldChg chg="del">
        <pc:chgData name="Christie, Matthew" userId="55baf958-48ae-4bd9-bfc8-283aedf8fa11" providerId="ADAL" clId="{84231864-2567-447B-B148-B2102C13BA0A}" dt="2021-01-11T04:52:29.772" v="6013" actId="2696"/>
        <pc:sldMkLst>
          <pc:docMk/>
          <pc:sldMk cId="50728439" sldId="713"/>
        </pc:sldMkLst>
      </pc:sldChg>
      <pc:sldChg chg="del">
        <pc:chgData name="Christie, Matthew" userId="55baf958-48ae-4bd9-bfc8-283aedf8fa11" providerId="ADAL" clId="{84231864-2567-447B-B148-B2102C13BA0A}" dt="2021-01-11T04:52:29.775" v="6014" actId="2696"/>
        <pc:sldMkLst>
          <pc:docMk/>
          <pc:sldMk cId="458339682" sldId="714"/>
        </pc:sldMkLst>
      </pc:sldChg>
      <pc:sldChg chg="del">
        <pc:chgData name="Christie, Matthew" userId="55baf958-48ae-4bd9-bfc8-283aedf8fa11" providerId="ADAL" clId="{84231864-2567-447B-B148-B2102C13BA0A}" dt="2021-01-11T04:52:29.779" v="6015" actId="2696"/>
        <pc:sldMkLst>
          <pc:docMk/>
          <pc:sldMk cId="4006531883" sldId="716"/>
        </pc:sldMkLst>
      </pc:sldChg>
      <pc:sldChg chg="del">
        <pc:chgData name="Christie, Matthew" userId="55baf958-48ae-4bd9-bfc8-283aedf8fa11" providerId="ADAL" clId="{84231864-2567-447B-B148-B2102C13BA0A}" dt="2021-01-11T04:52:29.790" v="6021" actId="2696"/>
        <pc:sldMkLst>
          <pc:docMk/>
          <pc:sldMk cId="2353203902" sldId="720"/>
        </pc:sldMkLst>
      </pc:sldChg>
      <pc:sldChg chg="addSp delSp modSp">
        <pc:chgData name="Christie, Matthew" userId="55baf958-48ae-4bd9-bfc8-283aedf8fa11" providerId="ADAL" clId="{84231864-2567-447B-B148-B2102C13BA0A}" dt="2021-01-11T04:57:41.354" v="6073" actId="1076"/>
        <pc:sldMkLst>
          <pc:docMk/>
          <pc:sldMk cId="3634022789" sldId="722"/>
        </pc:sldMkLst>
        <pc:spChg chg="mod">
          <ac:chgData name="Christie, Matthew" userId="55baf958-48ae-4bd9-bfc8-283aedf8fa11" providerId="ADAL" clId="{84231864-2567-447B-B148-B2102C13BA0A}" dt="2021-01-11T04:57:41.354" v="6073" actId="1076"/>
          <ac:spMkLst>
            <pc:docMk/>
            <pc:sldMk cId="3634022789" sldId="722"/>
            <ac:spMk id="2" creationId="{60B59A7F-AFF7-41B9-922C-DB3A1560A4CC}"/>
          </ac:spMkLst>
        </pc:spChg>
        <pc:spChg chg="add del mod">
          <ac:chgData name="Christie, Matthew" userId="55baf958-48ae-4bd9-bfc8-283aedf8fa11" providerId="ADAL" clId="{84231864-2567-447B-B148-B2102C13BA0A}" dt="2021-01-11T04:56:37.205" v="6067"/>
          <ac:spMkLst>
            <pc:docMk/>
            <pc:sldMk cId="3634022789" sldId="722"/>
            <ac:spMk id="3" creationId="{88623C53-A99D-46EB-B191-33FB079768DE}"/>
          </ac:spMkLst>
        </pc:spChg>
        <pc:spChg chg="add del mod">
          <ac:chgData name="Christie, Matthew" userId="55baf958-48ae-4bd9-bfc8-283aedf8fa11" providerId="ADAL" clId="{84231864-2567-447B-B148-B2102C13BA0A}" dt="2021-01-11T04:57:30.947" v="6070" actId="478"/>
          <ac:spMkLst>
            <pc:docMk/>
            <pc:sldMk cId="3634022789" sldId="722"/>
            <ac:spMk id="4" creationId="{8E9C87C7-7442-4A83-B13B-F61BA0CB76CF}"/>
          </ac:spMkLst>
        </pc:spChg>
      </pc:sldChg>
      <pc:sldChg chg="del">
        <pc:chgData name="Christie, Matthew" userId="55baf958-48ae-4bd9-bfc8-283aedf8fa11" providerId="ADAL" clId="{84231864-2567-447B-B148-B2102C13BA0A}" dt="2021-01-11T04:52:29.755" v="6008" actId="2696"/>
        <pc:sldMkLst>
          <pc:docMk/>
          <pc:sldMk cId="2621739846" sldId="723"/>
        </pc:sldMkLst>
      </pc:sldChg>
      <pc:sldChg chg="del">
        <pc:chgData name="Christie, Matthew" userId="55baf958-48ae-4bd9-bfc8-283aedf8fa11" providerId="ADAL" clId="{84231864-2567-447B-B148-B2102C13BA0A}" dt="2021-01-11T04:52:29.762" v="6009" actId="2696"/>
        <pc:sldMkLst>
          <pc:docMk/>
          <pc:sldMk cId="1774246774" sldId="724"/>
        </pc:sldMkLst>
      </pc:sldChg>
      <pc:sldChg chg="del">
        <pc:chgData name="Christie, Matthew" userId="55baf958-48ae-4bd9-bfc8-283aedf8fa11" providerId="ADAL" clId="{84231864-2567-447B-B148-B2102C13BA0A}" dt="2021-01-11T04:52:29.740" v="6005" actId="2696"/>
        <pc:sldMkLst>
          <pc:docMk/>
          <pc:sldMk cId="3376811616" sldId="725"/>
        </pc:sldMkLst>
      </pc:sldChg>
      <pc:sldChg chg="del">
        <pc:chgData name="Christie, Matthew" userId="55baf958-48ae-4bd9-bfc8-283aedf8fa11" providerId="ADAL" clId="{84231864-2567-447B-B148-B2102C13BA0A}" dt="2021-01-11T04:52:29.745" v="6006" actId="2696"/>
        <pc:sldMkLst>
          <pc:docMk/>
          <pc:sldMk cId="3736992292" sldId="727"/>
        </pc:sldMkLst>
      </pc:sldChg>
      <pc:sldChg chg="del">
        <pc:chgData name="Christie, Matthew" userId="55baf958-48ae-4bd9-bfc8-283aedf8fa11" providerId="ADAL" clId="{84231864-2567-447B-B148-B2102C13BA0A}" dt="2021-01-11T04:52:29.738" v="6004" actId="2696"/>
        <pc:sldMkLst>
          <pc:docMk/>
          <pc:sldMk cId="97190151" sldId="728"/>
        </pc:sldMkLst>
      </pc:sldChg>
      <pc:sldChg chg="add">
        <pc:chgData name="Christie, Matthew" userId="55baf958-48ae-4bd9-bfc8-283aedf8fa11" providerId="ADAL" clId="{84231864-2567-447B-B148-B2102C13BA0A}" dt="2021-01-05T21:36:38.342" v="87"/>
        <pc:sldMkLst>
          <pc:docMk/>
          <pc:sldMk cId="1636682905" sldId="737"/>
        </pc:sldMkLst>
      </pc:sldChg>
      <pc:sldChg chg="addSp delSp modSp add ord delAnim modAnim delCm modCm">
        <pc:chgData name="Christie, Matthew" userId="55baf958-48ae-4bd9-bfc8-283aedf8fa11" providerId="ADAL" clId="{84231864-2567-447B-B148-B2102C13BA0A}" dt="2021-01-11T16:56:21.661" v="6330" actId="14100"/>
        <pc:sldMkLst>
          <pc:docMk/>
          <pc:sldMk cId="1163419639" sldId="2644"/>
        </pc:sldMkLst>
        <pc:spChg chg="del">
          <ac:chgData name="Christie, Matthew" userId="55baf958-48ae-4bd9-bfc8-283aedf8fa11" providerId="ADAL" clId="{84231864-2567-447B-B148-B2102C13BA0A}" dt="2021-01-10T03:05:58.265" v="1858" actId="478"/>
          <ac:spMkLst>
            <pc:docMk/>
            <pc:sldMk cId="1163419639" sldId="2644"/>
            <ac:spMk id="2" creationId="{00000000-0000-0000-0000-000000000000}"/>
          </ac:spMkLst>
        </pc:spChg>
        <pc:spChg chg="add del mod">
          <ac:chgData name="Christie, Matthew" userId="55baf958-48ae-4bd9-bfc8-283aedf8fa11" providerId="ADAL" clId="{84231864-2567-447B-B148-B2102C13BA0A}" dt="2021-01-10T03:08:55.843" v="1940" actId="478"/>
          <ac:spMkLst>
            <pc:docMk/>
            <pc:sldMk cId="1163419639" sldId="2644"/>
            <ac:spMk id="3" creationId="{B4617A17-1835-4DDE-9DD8-68C4542696AA}"/>
          </ac:spMkLst>
        </pc:spChg>
        <pc:spChg chg="del">
          <ac:chgData name="Christie, Matthew" userId="55baf958-48ae-4bd9-bfc8-283aedf8fa11" providerId="ADAL" clId="{84231864-2567-447B-B148-B2102C13BA0A}" dt="2021-01-10T03:06:59.095" v="1870" actId="478"/>
          <ac:spMkLst>
            <pc:docMk/>
            <pc:sldMk cId="1163419639" sldId="2644"/>
            <ac:spMk id="4" creationId="{483FFD9A-6CF0-4A33-AED8-2E3E48DF7E30}"/>
          </ac:spMkLst>
        </pc:spChg>
        <pc:spChg chg="add del mod">
          <ac:chgData name="Christie, Matthew" userId="55baf958-48ae-4bd9-bfc8-283aedf8fa11" providerId="ADAL" clId="{84231864-2567-447B-B148-B2102C13BA0A}" dt="2021-01-10T03:14:54.775" v="2243" actId="478"/>
          <ac:spMkLst>
            <pc:docMk/>
            <pc:sldMk cId="1163419639" sldId="2644"/>
            <ac:spMk id="5" creationId="{C1BAA3CE-D49B-4560-8B90-DECBB4B39024}"/>
          </ac:spMkLst>
        </pc:spChg>
        <pc:spChg chg="del mod">
          <ac:chgData name="Christie, Matthew" userId="55baf958-48ae-4bd9-bfc8-283aedf8fa11" providerId="ADAL" clId="{84231864-2567-447B-B148-B2102C13BA0A}" dt="2021-01-10T03:08:59.727" v="1941" actId="478"/>
          <ac:spMkLst>
            <pc:docMk/>
            <pc:sldMk cId="1163419639" sldId="2644"/>
            <ac:spMk id="8" creationId="{D21A2A42-CE21-4DD4-B975-5D1961DA862F}"/>
          </ac:spMkLst>
        </pc:spChg>
        <pc:spChg chg="add del mod">
          <ac:chgData name="Christie, Matthew" userId="55baf958-48ae-4bd9-bfc8-283aedf8fa11" providerId="ADAL" clId="{84231864-2567-447B-B148-B2102C13BA0A}" dt="2021-01-10T03:08:55.843" v="1940" actId="478"/>
          <ac:spMkLst>
            <pc:docMk/>
            <pc:sldMk cId="1163419639" sldId="2644"/>
            <ac:spMk id="10" creationId="{159CB3B3-46B8-4574-8719-378B28678592}"/>
          </ac:spMkLst>
        </pc:spChg>
        <pc:spChg chg="add del mod">
          <ac:chgData name="Christie, Matthew" userId="55baf958-48ae-4bd9-bfc8-283aedf8fa11" providerId="ADAL" clId="{84231864-2567-447B-B148-B2102C13BA0A}" dt="2021-01-10T03:09:31.773" v="1953" actId="11529"/>
          <ac:spMkLst>
            <pc:docMk/>
            <pc:sldMk cId="1163419639" sldId="2644"/>
            <ac:spMk id="11" creationId="{57C702E2-DF60-4E09-9E63-0B2958AD0637}"/>
          </ac:spMkLst>
        </pc:spChg>
        <pc:spChg chg="add del mod">
          <ac:chgData name="Christie, Matthew" userId="55baf958-48ae-4bd9-bfc8-283aedf8fa11" providerId="ADAL" clId="{84231864-2567-447B-B148-B2102C13BA0A}" dt="2021-01-11T16:46:09.360" v="6261" actId="11529"/>
          <ac:spMkLst>
            <pc:docMk/>
            <pc:sldMk cId="1163419639" sldId="2644"/>
            <ac:spMk id="16" creationId="{16AAB51F-4D8A-4148-B308-41582F834E9A}"/>
          </ac:spMkLst>
        </pc:spChg>
        <pc:spChg chg="add del mod">
          <ac:chgData name="Christie, Matthew" userId="55baf958-48ae-4bd9-bfc8-283aedf8fa11" providerId="ADAL" clId="{84231864-2567-447B-B148-B2102C13BA0A}" dt="2021-01-11T16:46:31.498" v="6264" actId="478"/>
          <ac:spMkLst>
            <pc:docMk/>
            <pc:sldMk cId="1163419639" sldId="2644"/>
            <ac:spMk id="17" creationId="{768DE7CB-C47D-4BED-B74F-DB82923F0D9E}"/>
          </ac:spMkLst>
        </pc:spChg>
        <pc:spChg chg="add">
          <ac:chgData name="Christie, Matthew" userId="55baf958-48ae-4bd9-bfc8-283aedf8fa11" providerId="ADAL" clId="{84231864-2567-447B-B148-B2102C13BA0A}" dt="2021-01-10T03:17:34.532" v="2290"/>
          <ac:spMkLst>
            <pc:docMk/>
            <pc:sldMk cId="1163419639" sldId="2644"/>
            <ac:spMk id="17" creationId="{8C56A95F-B06A-44C0-AD1C-25F377C60BED}"/>
          </ac:spMkLst>
        </pc:spChg>
        <pc:spChg chg="add">
          <ac:chgData name="Christie, Matthew" userId="55baf958-48ae-4bd9-bfc8-283aedf8fa11" providerId="ADAL" clId="{84231864-2567-447B-B148-B2102C13BA0A}" dt="2021-01-10T03:17:34.532" v="2290"/>
          <ac:spMkLst>
            <pc:docMk/>
            <pc:sldMk cId="1163419639" sldId="2644"/>
            <ac:spMk id="18" creationId="{372F1818-2AB6-4CE9-9A65-CA4A78269F33}"/>
          </ac:spMkLst>
        </pc:spChg>
        <pc:spChg chg="add mod">
          <ac:chgData name="Christie, Matthew" userId="55baf958-48ae-4bd9-bfc8-283aedf8fa11" providerId="ADAL" clId="{84231864-2567-447B-B148-B2102C13BA0A}" dt="2021-01-10T03:19:07.800" v="2333" actId="1076"/>
          <ac:spMkLst>
            <pc:docMk/>
            <pc:sldMk cId="1163419639" sldId="2644"/>
            <ac:spMk id="32" creationId="{E87A997F-FAE5-4EDE-8E22-2073C2B37C87}"/>
          </ac:spMkLst>
        </pc:spChg>
        <pc:spChg chg="add mod">
          <ac:chgData name="Christie, Matthew" userId="55baf958-48ae-4bd9-bfc8-283aedf8fa11" providerId="ADAL" clId="{84231864-2567-447B-B148-B2102C13BA0A}" dt="2021-01-10T03:19:23.249" v="2358" actId="1076"/>
          <ac:spMkLst>
            <pc:docMk/>
            <pc:sldMk cId="1163419639" sldId="2644"/>
            <ac:spMk id="33" creationId="{E25CBF5E-2AC3-40BF-BA23-65A5CF1E6D8B}"/>
          </ac:spMkLst>
        </pc:spChg>
        <pc:spChg chg="add mod">
          <ac:chgData name="Christie, Matthew" userId="55baf958-48ae-4bd9-bfc8-283aedf8fa11" providerId="ADAL" clId="{84231864-2567-447B-B148-B2102C13BA0A}" dt="2021-01-10T03:19:33.906" v="2370" actId="20577"/>
          <ac:spMkLst>
            <pc:docMk/>
            <pc:sldMk cId="1163419639" sldId="2644"/>
            <ac:spMk id="34" creationId="{5C469D1A-AB54-47F8-8682-064F40EF1BB0}"/>
          </ac:spMkLst>
        </pc:spChg>
        <pc:spChg chg="add mod">
          <ac:chgData name="Christie, Matthew" userId="55baf958-48ae-4bd9-bfc8-283aedf8fa11" providerId="ADAL" clId="{84231864-2567-447B-B148-B2102C13BA0A}" dt="2021-01-11T16:53:48.521" v="6316" actId="1076"/>
          <ac:spMkLst>
            <pc:docMk/>
            <pc:sldMk cId="1163419639" sldId="2644"/>
            <ac:spMk id="37" creationId="{F1A78DC8-FF95-4E36-AE55-D017037E09D9}"/>
          </ac:spMkLst>
        </pc:spChg>
        <pc:spChg chg="add mod">
          <ac:chgData name="Christie, Matthew" userId="55baf958-48ae-4bd9-bfc8-283aedf8fa11" providerId="ADAL" clId="{84231864-2567-447B-B148-B2102C13BA0A}" dt="2021-01-11T01:40:29.555" v="3596" actId="1076"/>
          <ac:spMkLst>
            <pc:docMk/>
            <pc:sldMk cId="1163419639" sldId="2644"/>
            <ac:spMk id="38" creationId="{6B5FC2D0-BE1B-4B2F-B0A5-2EBC0E175EA6}"/>
          </ac:spMkLst>
        </pc:spChg>
        <pc:grpChg chg="add del mod">
          <ac:chgData name="Christie, Matthew" userId="55baf958-48ae-4bd9-bfc8-283aedf8fa11" providerId="ADAL" clId="{84231864-2567-447B-B148-B2102C13BA0A}" dt="2021-01-10T03:17:43.386" v="2294" actId="478"/>
          <ac:grpSpMkLst>
            <pc:docMk/>
            <pc:sldMk cId="1163419639" sldId="2644"/>
            <ac:grpSpMk id="16" creationId="{B04D3486-FEC6-4462-804E-F62FCBF0724A}"/>
          </ac:grpSpMkLst>
        </pc:grpChg>
        <pc:graphicFrameChg chg="del mod">
          <ac:chgData name="Christie, Matthew" userId="55baf958-48ae-4bd9-bfc8-283aedf8fa11" providerId="ADAL" clId="{84231864-2567-447B-B148-B2102C13BA0A}" dt="2021-01-10T03:08:20.310" v="1902" actId="478"/>
          <ac:graphicFrameMkLst>
            <pc:docMk/>
            <pc:sldMk cId="1163419639" sldId="2644"/>
            <ac:graphicFrameMk id="7" creationId="{00000000-0000-0000-0000-000000000000}"/>
          </ac:graphicFrameMkLst>
        </pc:graphicFrameChg>
        <pc:graphicFrameChg chg="add mod">
          <ac:chgData name="Christie, Matthew" userId="55baf958-48ae-4bd9-bfc8-283aedf8fa11" providerId="ADAL" clId="{84231864-2567-447B-B148-B2102C13BA0A}" dt="2021-01-11T16:54:28.429" v="6321" actId="20577"/>
          <ac:graphicFrameMkLst>
            <pc:docMk/>
            <pc:sldMk cId="1163419639" sldId="2644"/>
            <ac:graphicFrameMk id="12" creationId="{158D37D2-FB1D-43E6-9AFA-3A99FC9DD86C}"/>
          </ac:graphicFrameMkLst>
        </pc:graphicFrameChg>
        <pc:picChg chg="add mod">
          <ac:chgData name="Christie, Matthew" userId="55baf958-48ae-4bd9-bfc8-283aedf8fa11" providerId="ADAL" clId="{84231864-2567-447B-B148-B2102C13BA0A}" dt="2021-01-10T03:17:27.520" v="2289" actId="1076"/>
          <ac:picMkLst>
            <pc:docMk/>
            <pc:sldMk cId="1163419639" sldId="2644"/>
            <ac:picMk id="13" creationId="{21920711-ADFA-4875-861A-6D4E94757451}"/>
          </ac:picMkLst>
        </pc:picChg>
        <pc:picChg chg="add mod">
          <ac:chgData name="Christie, Matthew" userId="55baf958-48ae-4bd9-bfc8-283aedf8fa11" providerId="ADAL" clId="{84231864-2567-447B-B148-B2102C13BA0A}" dt="2021-01-10T03:17:21.574" v="2288" actId="552"/>
          <ac:picMkLst>
            <pc:docMk/>
            <pc:sldMk cId="1163419639" sldId="2644"/>
            <ac:picMk id="14" creationId="{8C3F7872-B2F2-4C93-96BC-D4BDEB74AA40}"/>
          </ac:picMkLst>
        </pc:picChg>
        <pc:picChg chg="add mod">
          <ac:chgData name="Christie, Matthew" userId="55baf958-48ae-4bd9-bfc8-283aedf8fa11" providerId="ADAL" clId="{84231864-2567-447B-B148-B2102C13BA0A}" dt="2021-01-10T03:17:21.574" v="2288" actId="552"/>
          <ac:picMkLst>
            <pc:docMk/>
            <pc:sldMk cId="1163419639" sldId="2644"/>
            <ac:picMk id="15" creationId="{E06732EB-B86A-431B-8381-EC05ABD6E991}"/>
          </ac:picMkLst>
        </pc:picChg>
        <pc:cxnChg chg="add del mod">
          <ac:chgData name="Christie, Matthew" userId="55baf958-48ae-4bd9-bfc8-283aedf8fa11" providerId="ADAL" clId="{84231864-2567-447B-B148-B2102C13BA0A}" dt="2021-01-11T16:45:44.463" v="6259" actId="478"/>
          <ac:cxnSpMkLst>
            <pc:docMk/>
            <pc:sldMk cId="1163419639" sldId="2644"/>
            <ac:cxnSpMk id="4" creationId="{ACF64A96-A178-4A87-B7A1-E2AD37EA8967}"/>
          </ac:cxnSpMkLst>
        </pc:cxnChg>
        <pc:cxnChg chg="del">
          <ac:chgData name="Christie, Matthew" userId="55baf958-48ae-4bd9-bfc8-283aedf8fa11" providerId="ADAL" clId="{84231864-2567-447B-B148-B2102C13BA0A}" dt="2021-01-10T03:07:00.071" v="1871" actId="478"/>
          <ac:cxnSpMkLst>
            <pc:docMk/>
            <pc:sldMk cId="1163419639" sldId="2644"/>
            <ac:cxnSpMk id="6" creationId="{46BDED46-AD92-400C-A143-558F0FAF0F37}"/>
          </ac:cxnSpMkLst>
        </pc:cxnChg>
        <pc:cxnChg chg="add del mod">
          <ac:chgData name="Christie, Matthew" userId="55baf958-48ae-4bd9-bfc8-283aedf8fa11" providerId="ADAL" clId="{84231864-2567-447B-B148-B2102C13BA0A}" dt="2021-01-11T16:45:35.629" v="6257" actId="11529"/>
          <ac:cxnSpMkLst>
            <pc:docMk/>
            <pc:sldMk cId="1163419639" sldId="2644"/>
            <ac:cxnSpMk id="10" creationId="{F3F467E3-BC5C-4C6B-B242-BCA8BA8E9764}"/>
          </ac:cxnSpMkLst>
        </pc:cxnChg>
        <pc:cxnChg chg="add del mod">
          <ac:chgData name="Christie, Matthew" userId="55baf958-48ae-4bd9-bfc8-283aedf8fa11" providerId="ADAL" clId="{84231864-2567-447B-B148-B2102C13BA0A}" dt="2021-01-11T16:47:02.692" v="6268" actId="478"/>
          <ac:cxnSpMkLst>
            <pc:docMk/>
            <pc:sldMk cId="1163419639" sldId="2644"/>
            <ac:cxnSpMk id="19" creationId="{C18C90B3-44A5-4FA8-BCE2-2DF46F3718C2}"/>
          </ac:cxnSpMkLst>
        </pc:cxnChg>
        <pc:cxnChg chg="add mod">
          <ac:chgData name="Christie, Matthew" userId="55baf958-48ae-4bd9-bfc8-283aedf8fa11" providerId="ADAL" clId="{84231864-2567-447B-B148-B2102C13BA0A}" dt="2021-01-11T16:53:57.881" v="6319" actId="14100"/>
          <ac:cxnSpMkLst>
            <pc:docMk/>
            <pc:sldMk cId="1163419639" sldId="2644"/>
            <ac:cxnSpMk id="20" creationId="{CFA4F2A2-4899-4A0F-B15E-AA570A4C112E}"/>
          </ac:cxnSpMkLst>
        </pc:cxnChg>
        <pc:cxnChg chg="add mod">
          <ac:chgData name="Christie, Matthew" userId="55baf958-48ae-4bd9-bfc8-283aedf8fa11" providerId="ADAL" clId="{84231864-2567-447B-B148-B2102C13BA0A}" dt="2021-01-11T16:53:55.410" v="6318" actId="14100"/>
          <ac:cxnSpMkLst>
            <pc:docMk/>
            <pc:sldMk cId="1163419639" sldId="2644"/>
            <ac:cxnSpMk id="23" creationId="{20586977-859B-456A-9E3C-44E9052ED43E}"/>
          </ac:cxnSpMkLst>
        </pc:cxnChg>
        <pc:cxnChg chg="add mod">
          <ac:chgData name="Christie, Matthew" userId="55baf958-48ae-4bd9-bfc8-283aedf8fa11" providerId="ADAL" clId="{84231864-2567-447B-B148-B2102C13BA0A}" dt="2021-01-11T16:54:57.297" v="6327" actId="14100"/>
          <ac:cxnSpMkLst>
            <pc:docMk/>
            <pc:sldMk cId="1163419639" sldId="2644"/>
            <ac:cxnSpMk id="25" creationId="{82AAF994-E297-40A6-81D9-B8721EB771AD}"/>
          </ac:cxnSpMkLst>
        </pc:cxnChg>
        <pc:cxnChg chg="add mod">
          <ac:chgData name="Christie, Matthew" userId="55baf958-48ae-4bd9-bfc8-283aedf8fa11" providerId="ADAL" clId="{84231864-2567-447B-B148-B2102C13BA0A}" dt="2021-01-11T16:56:21.661" v="6330" actId="14100"/>
          <ac:cxnSpMkLst>
            <pc:docMk/>
            <pc:sldMk cId="1163419639" sldId="2644"/>
            <ac:cxnSpMk id="27" creationId="{D2E4CE4B-3324-438A-900F-629C48A02724}"/>
          </ac:cxnSpMkLst>
        </pc:cxnChg>
        <pc:cxnChg chg="add mod">
          <ac:chgData name="Christie, Matthew" userId="55baf958-48ae-4bd9-bfc8-283aedf8fa11" providerId="ADAL" clId="{84231864-2567-447B-B148-B2102C13BA0A}" dt="2021-01-11T16:55:04.282" v="6329" actId="14100"/>
          <ac:cxnSpMkLst>
            <pc:docMk/>
            <pc:sldMk cId="1163419639" sldId="2644"/>
            <ac:cxnSpMk id="35" creationId="{F7FCC3FB-4912-418F-87DD-95CFE25A651D}"/>
          </ac:cxnSpMkLst>
        </pc:cxnChg>
        <pc:cxnChg chg="add mod">
          <ac:chgData name="Christie, Matthew" userId="55baf958-48ae-4bd9-bfc8-283aedf8fa11" providerId="ADAL" clId="{84231864-2567-447B-B148-B2102C13BA0A}" dt="2021-01-11T16:55:00.360" v="6328" actId="14100"/>
          <ac:cxnSpMkLst>
            <pc:docMk/>
            <pc:sldMk cId="1163419639" sldId="2644"/>
            <ac:cxnSpMk id="36" creationId="{3D359A67-6D0C-4537-8ACC-5F051F7C217C}"/>
          </ac:cxnSpMkLst>
        </pc:cxnChg>
        <pc:cxnChg chg="add mod">
          <ac:chgData name="Christie, Matthew" userId="55baf958-48ae-4bd9-bfc8-283aedf8fa11" providerId="ADAL" clId="{84231864-2567-447B-B148-B2102C13BA0A}" dt="2021-01-11T16:54:45.793" v="6323" actId="14100"/>
          <ac:cxnSpMkLst>
            <pc:docMk/>
            <pc:sldMk cId="1163419639" sldId="2644"/>
            <ac:cxnSpMk id="39" creationId="{68D06B07-6CB9-46C4-83BC-5B94376787D9}"/>
          </ac:cxnSpMkLst>
        </pc:cxnChg>
      </pc:sldChg>
      <pc:sldChg chg="del">
        <pc:chgData name="Christie, Matthew" userId="55baf958-48ae-4bd9-bfc8-283aedf8fa11" providerId="ADAL" clId="{84231864-2567-447B-B148-B2102C13BA0A}" dt="2021-01-11T04:52:29.786" v="6019" actId="2696"/>
        <pc:sldMkLst>
          <pc:docMk/>
          <pc:sldMk cId="3293078544" sldId="2688"/>
        </pc:sldMkLst>
      </pc:sldChg>
      <pc:sldChg chg="del">
        <pc:chgData name="Christie, Matthew" userId="55baf958-48ae-4bd9-bfc8-283aedf8fa11" providerId="ADAL" clId="{84231864-2567-447B-B148-B2102C13BA0A}" dt="2021-01-11T04:52:29.812" v="6040" actId="2696"/>
        <pc:sldMkLst>
          <pc:docMk/>
          <pc:sldMk cId="2870205968" sldId="2689"/>
        </pc:sldMkLst>
      </pc:sldChg>
      <pc:sldChg chg="del">
        <pc:chgData name="Christie, Matthew" userId="55baf958-48ae-4bd9-bfc8-283aedf8fa11" providerId="ADAL" clId="{84231864-2567-447B-B148-B2102C13BA0A}" dt="2021-01-11T04:52:29.732" v="6002" actId="2696"/>
        <pc:sldMkLst>
          <pc:docMk/>
          <pc:sldMk cId="1962709000" sldId="2690"/>
        </pc:sldMkLst>
      </pc:sldChg>
      <pc:sldChg chg="addSp delSp modSp add modAnim modNotesTx">
        <pc:chgData name="Christie, Matthew" userId="55baf958-48ae-4bd9-bfc8-283aedf8fa11" providerId="ADAL" clId="{84231864-2567-447B-B148-B2102C13BA0A}" dt="2021-01-11T16:39:59.062" v="6250" actId="478"/>
        <pc:sldMkLst>
          <pc:docMk/>
          <pc:sldMk cId="2232256785" sldId="2691"/>
        </pc:sldMkLst>
        <pc:spChg chg="del">
          <ac:chgData name="Christie, Matthew" userId="55baf958-48ae-4bd9-bfc8-283aedf8fa11" providerId="ADAL" clId="{84231864-2567-447B-B148-B2102C13BA0A}" dt="2021-01-10T01:57:52.284" v="99"/>
          <ac:spMkLst>
            <pc:docMk/>
            <pc:sldMk cId="2232256785" sldId="2691"/>
            <ac:spMk id="2" creationId="{CFACB128-A289-4BD5-81EC-1B733CC7678E}"/>
          </ac:spMkLst>
        </pc:spChg>
        <pc:spChg chg="del">
          <ac:chgData name="Christie, Matthew" userId="55baf958-48ae-4bd9-bfc8-283aedf8fa11" providerId="ADAL" clId="{84231864-2567-447B-B148-B2102C13BA0A}" dt="2021-01-10T01:57:52.284" v="99"/>
          <ac:spMkLst>
            <pc:docMk/>
            <pc:sldMk cId="2232256785" sldId="2691"/>
            <ac:spMk id="3" creationId="{F5F45F27-708A-4B33-BDCC-53EB4D2CC95E}"/>
          </ac:spMkLst>
        </pc:spChg>
        <pc:spChg chg="add mod">
          <ac:chgData name="Christie, Matthew" userId="55baf958-48ae-4bd9-bfc8-283aedf8fa11" providerId="ADAL" clId="{84231864-2567-447B-B148-B2102C13BA0A}" dt="2021-01-10T01:58:03.670" v="134" actId="404"/>
          <ac:spMkLst>
            <pc:docMk/>
            <pc:sldMk cId="2232256785" sldId="2691"/>
            <ac:spMk id="4" creationId="{C30E6CF7-85E0-448D-B1BA-E6121EBEE4E7}"/>
          </ac:spMkLst>
        </pc:spChg>
        <pc:spChg chg="add mod">
          <ac:chgData name="Christie, Matthew" userId="55baf958-48ae-4bd9-bfc8-283aedf8fa11" providerId="ADAL" clId="{84231864-2567-447B-B148-B2102C13BA0A}" dt="2021-01-11T16:38:44.411" v="6240" actId="20577"/>
          <ac:spMkLst>
            <pc:docMk/>
            <pc:sldMk cId="2232256785" sldId="2691"/>
            <ac:spMk id="5" creationId="{FD803F87-24E4-4597-B557-464171C9B883}"/>
          </ac:spMkLst>
        </pc:spChg>
        <pc:spChg chg="add mod">
          <ac:chgData name="Christie, Matthew" userId="55baf958-48ae-4bd9-bfc8-283aedf8fa11" providerId="ADAL" clId="{84231864-2567-447B-B148-B2102C13BA0A}" dt="2021-01-10T02:08:22.510" v="645" actId="1076"/>
          <ac:spMkLst>
            <pc:docMk/>
            <pc:sldMk cId="2232256785" sldId="2691"/>
            <ac:spMk id="7" creationId="{7492438C-8694-4E81-A8E3-6BB5AC177814}"/>
          </ac:spMkLst>
        </pc:spChg>
        <pc:spChg chg="add mod">
          <ac:chgData name="Christie, Matthew" userId="55baf958-48ae-4bd9-bfc8-283aedf8fa11" providerId="ADAL" clId="{84231864-2567-447B-B148-B2102C13BA0A}" dt="2021-01-11T16:39:09.850" v="6241" actId="113"/>
          <ac:spMkLst>
            <pc:docMk/>
            <pc:sldMk cId="2232256785" sldId="2691"/>
            <ac:spMk id="8" creationId="{83F3582D-DC00-4268-AB53-736630F63261}"/>
          </ac:spMkLst>
        </pc:spChg>
        <pc:picChg chg="add del mod">
          <ac:chgData name="Christie, Matthew" userId="55baf958-48ae-4bd9-bfc8-283aedf8fa11" providerId="ADAL" clId="{84231864-2567-447B-B148-B2102C13BA0A}" dt="2021-01-11T16:39:59.062" v="6250" actId="478"/>
          <ac:picMkLst>
            <pc:docMk/>
            <pc:sldMk cId="2232256785" sldId="2691"/>
            <ac:picMk id="9" creationId="{188E463E-C474-4E36-9FC5-5569CC17AFF8}"/>
          </ac:picMkLst>
        </pc:picChg>
        <pc:picChg chg="add mod">
          <ac:chgData name="Christie, Matthew" userId="55baf958-48ae-4bd9-bfc8-283aedf8fa11" providerId="ADAL" clId="{84231864-2567-447B-B148-B2102C13BA0A}" dt="2021-01-10T01:59:25.029" v="198" actId="1076"/>
          <ac:picMkLst>
            <pc:docMk/>
            <pc:sldMk cId="2232256785" sldId="2691"/>
            <ac:picMk id="2050" creationId="{7D187FC4-ED14-461A-A0E7-7F08D16E3FA2}"/>
          </ac:picMkLst>
        </pc:picChg>
        <pc:picChg chg="add mod">
          <ac:chgData name="Christie, Matthew" userId="55baf958-48ae-4bd9-bfc8-283aedf8fa11" providerId="ADAL" clId="{84231864-2567-447B-B148-B2102C13BA0A}" dt="2021-01-10T02:08:25.182" v="646" actId="1076"/>
          <ac:picMkLst>
            <pc:docMk/>
            <pc:sldMk cId="2232256785" sldId="2691"/>
            <ac:picMk id="2052" creationId="{4D685945-CDAA-4EA6-A829-255330A5465D}"/>
          </ac:picMkLst>
        </pc:picChg>
      </pc:sldChg>
      <pc:sldChg chg="addSp delSp modSp add delAnim modAnim">
        <pc:chgData name="Christie, Matthew" userId="55baf958-48ae-4bd9-bfc8-283aedf8fa11" providerId="ADAL" clId="{84231864-2567-447B-B148-B2102C13BA0A}" dt="2021-01-10T02:23:25.821" v="1458" actId="14100"/>
        <pc:sldMkLst>
          <pc:docMk/>
          <pc:sldMk cId="1831678101" sldId="2692"/>
        </pc:sldMkLst>
        <pc:spChg chg="add mod">
          <ac:chgData name="Christie, Matthew" userId="55baf958-48ae-4bd9-bfc8-283aedf8fa11" providerId="ADAL" clId="{84231864-2567-447B-B148-B2102C13BA0A}" dt="2021-01-10T02:12:22.867" v="663" actId="1076"/>
          <ac:spMkLst>
            <pc:docMk/>
            <pc:sldMk cId="1831678101" sldId="2692"/>
            <ac:spMk id="3" creationId="{C7178DFB-27DB-43C9-A697-3E411303D568}"/>
          </ac:spMkLst>
        </pc:spChg>
        <pc:spChg chg="mod">
          <ac:chgData name="Christie, Matthew" userId="55baf958-48ae-4bd9-bfc8-283aedf8fa11" providerId="ADAL" clId="{84231864-2567-447B-B148-B2102C13BA0A}" dt="2021-01-10T02:12:43.285" v="690" actId="20577"/>
          <ac:spMkLst>
            <pc:docMk/>
            <pc:sldMk cId="1831678101" sldId="2692"/>
            <ac:spMk id="4" creationId="{C30E6CF7-85E0-448D-B1BA-E6121EBEE4E7}"/>
          </ac:spMkLst>
        </pc:spChg>
        <pc:spChg chg="mod">
          <ac:chgData name="Christie, Matthew" userId="55baf958-48ae-4bd9-bfc8-283aedf8fa11" providerId="ADAL" clId="{84231864-2567-447B-B148-B2102C13BA0A}" dt="2021-01-10T02:23:25.821" v="1458" actId="14100"/>
          <ac:spMkLst>
            <pc:docMk/>
            <pc:sldMk cId="1831678101" sldId="2692"/>
            <ac:spMk id="5" creationId="{FD803F87-24E4-4597-B557-464171C9B883}"/>
          </ac:spMkLst>
        </pc:spChg>
        <pc:spChg chg="del">
          <ac:chgData name="Christie, Matthew" userId="55baf958-48ae-4bd9-bfc8-283aedf8fa11" providerId="ADAL" clId="{84231864-2567-447B-B148-B2102C13BA0A}" dt="2021-01-10T02:11:44.393" v="654" actId="478"/>
          <ac:spMkLst>
            <pc:docMk/>
            <pc:sldMk cId="1831678101" sldId="2692"/>
            <ac:spMk id="7" creationId="{7492438C-8694-4E81-A8E3-6BB5AC177814}"/>
          </ac:spMkLst>
        </pc:spChg>
        <pc:spChg chg="del">
          <ac:chgData name="Christie, Matthew" userId="55baf958-48ae-4bd9-bfc8-283aedf8fa11" providerId="ADAL" clId="{84231864-2567-447B-B148-B2102C13BA0A}" dt="2021-01-10T02:11:46.813" v="655" actId="478"/>
          <ac:spMkLst>
            <pc:docMk/>
            <pc:sldMk cId="1831678101" sldId="2692"/>
            <ac:spMk id="8" creationId="{83F3582D-DC00-4268-AB53-736630F63261}"/>
          </ac:spMkLst>
        </pc:spChg>
        <pc:picChg chg="add mod">
          <ac:chgData name="Christie, Matthew" userId="55baf958-48ae-4bd9-bfc8-283aedf8fa11" providerId="ADAL" clId="{84231864-2567-447B-B148-B2102C13BA0A}" dt="2021-01-10T02:11:51.617" v="657" actId="1076"/>
          <ac:picMkLst>
            <pc:docMk/>
            <pc:sldMk cId="1831678101" sldId="2692"/>
            <ac:picMk id="2" creationId="{20D75F4D-90EA-44B4-9E9B-415DA96B88C1}"/>
          </ac:picMkLst>
        </pc:picChg>
        <pc:picChg chg="del">
          <ac:chgData name="Christie, Matthew" userId="55baf958-48ae-4bd9-bfc8-283aedf8fa11" providerId="ADAL" clId="{84231864-2567-447B-B148-B2102C13BA0A}" dt="2021-01-10T02:11:35.202" v="650" actId="478"/>
          <ac:picMkLst>
            <pc:docMk/>
            <pc:sldMk cId="1831678101" sldId="2692"/>
            <ac:picMk id="2050" creationId="{7D187FC4-ED14-461A-A0E7-7F08D16E3FA2}"/>
          </ac:picMkLst>
        </pc:picChg>
        <pc:picChg chg="del">
          <ac:chgData name="Christie, Matthew" userId="55baf958-48ae-4bd9-bfc8-283aedf8fa11" providerId="ADAL" clId="{84231864-2567-447B-B148-B2102C13BA0A}" dt="2021-01-10T02:11:34.542" v="649" actId="478"/>
          <ac:picMkLst>
            <pc:docMk/>
            <pc:sldMk cId="1831678101" sldId="2692"/>
            <ac:picMk id="2052" creationId="{4D685945-CDAA-4EA6-A829-255330A5465D}"/>
          </ac:picMkLst>
        </pc:picChg>
      </pc:sldChg>
      <pc:sldChg chg="addSp delSp modSp add">
        <pc:chgData name="Christie, Matthew" userId="55baf958-48ae-4bd9-bfc8-283aedf8fa11" providerId="ADAL" clId="{84231864-2567-447B-B148-B2102C13BA0A}" dt="2021-01-10T02:54:14.325" v="1596" actId="1076"/>
        <pc:sldMkLst>
          <pc:docMk/>
          <pc:sldMk cId="3653387713" sldId="2693"/>
        </pc:sldMkLst>
        <pc:spChg chg="del mod">
          <ac:chgData name="Christie, Matthew" userId="55baf958-48ae-4bd9-bfc8-283aedf8fa11" providerId="ADAL" clId="{84231864-2567-447B-B148-B2102C13BA0A}" dt="2021-01-10T02:53:00.180" v="1488" actId="478"/>
          <ac:spMkLst>
            <pc:docMk/>
            <pc:sldMk cId="3653387713" sldId="2693"/>
            <ac:spMk id="2" creationId="{99447D89-E8C1-4659-9CA2-308B7AD40B7B}"/>
          </ac:spMkLst>
        </pc:spChg>
        <pc:spChg chg="add mod">
          <ac:chgData name="Christie, Matthew" userId="55baf958-48ae-4bd9-bfc8-283aedf8fa11" providerId="ADAL" clId="{84231864-2567-447B-B148-B2102C13BA0A}" dt="2021-01-10T02:53:38.174" v="1591" actId="404"/>
          <ac:spMkLst>
            <pc:docMk/>
            <pc:sldMk cId="3653387713" sldId="2693"/>
            <ac:spMk id="4" creationId="{B19C890A-CE6B-4909-95CC-6DFE980A572B}"/>
          </ac:spMkLst>
        </pc:spChg>
        <pc:picChg chg="add mod">
          <ac:chgData name="Christie, Matthew" userId="55baf958-48ae-4bd9-bfc8-283aedf8fa11" providerId="ADAL" clId="{84231864-2567-447B-B148-B2102C13BA0A}" dt="2021-01-10T02:54:14.325" v="1596" actId="1076"/>
          <ac:picMkLst>
            <pc:docMk/>
            <pc:sldMk cId="3653387713" sldId="2693"/>
            <ac:picMk id="7" creationId="{E22152FF-A5AD-4F9F-B318-80333E6998A5}"/>
          </ac:picMkLst>
        </pc:picChg>
        <pc:picChg chg="add del">
          <ac:chgData name="Christie, Matthew" userId="55baf958-48ae-4bd9-bfc8-283aedf8fa11" providerId="ADAL" clId="{84231864-2567-447B-B148-B2102C13BA0A}" dt="2021-01-10T02:53:00.180" v="1488" actId="478"/>
          <ac:picMkLst>
            <pc:docMk/>
            <pc:sldMk cId="3653387713" sldId="2693"/>
            <ac:picMk id="3074" creationId="{1FB637E1-C662-456B-8CE7-C614F53EB6CA}"/>
          </ac:picMkLst>
        </pc:picChg>
        <pc:picChg chg="add mod">
          <ac:chgData name="Christie, Matthew" userId="55baf958-48ae-4bd9-bfc8-283aedf8fa11" providerId="ADAL" clId="{84231864-2567-447B-B148-B2102C13BA0A}" dt="2021-01-10T02:53:42.134" v="1592" actId="1076"/>
          <ac:picMkLst>
            <pc:docMk/>
            <pc:sldMk cId="3653387713" sldId="2693"/>
            <ac:picMk id="3076" creationId="{1715B652-42A4-4278-A5FD-F672DCD81DA0}"/>
          </ac:picMkLst>
        </pc:picChg>
      </pc:sldChg>
      <pc:sldChg chg="add del">
        <pc:chgData name="Christie, Matthew" userId="55baf958-48ae-4bd9-bfc8-283aedf8fa11" providerId="ADAL" clId="{84231864-2567-447B-B148-B2102C13BA0A}" dt="2021-01-10T02:57:53.579" v="1768" actId="2696"/>
        <pc:sldMkLst>
          <pc:docMk/>
          <pc:sldMk cId="785986380" sldId="2694"/>
        </pc:sldMkLst>
      </pc:sldChg>
      <pc:sldChg chg="add del">
        <pc:chgData name="Christie, Matthew" userId="55baf958-48ae-4bd9-bfc8-283aedf8fa11" providerId="ADAL" clId="{84231864-2567-447B-B148-B2102C13BA0A}" dt="2021-01-10T03:22:09.373" v="2379" actId="2696"/>
        <pc:sldMkLst>
          <pc:docMk/>
          <pc:sldMk cId="2633789938" sldId="2694"/>
        </pc:sldMkLst>
      </pc:sldChg>
      <pc:sldChg chg="add del">
        <pc:chgData name="Christie, Matthew" userId="55baf958-48ae-4bd9-bfc8-283aedf8fa11" providerId="ADAL" clId="{84231864-2567-447B-B148-B2102C13BA0A}" dt="2021-01-10T03:21:22.587" v="2376" actId="2696"/>
        <pc:sldMkLst>
          <pc:docMk/>
          <pc:sldMk cId="2379903277" sldId="2695"/>
        </pc:sldMkLst>
      </pc:sldChg>
      <pc:sldChg chg="addSp delSp modSp add">
        <pc:chgData name="Christie, Matthew" userId="55baf958-48ae-4bd9-bfc8-283aedf8fa11" providerId="ADAL" clId="{84231864-2567-447B-B148-B2102C13BA0A}" dt="2021-01-10T03:22:34.338" v="2384" actId="478"/>
        <pc:sldMkLst>
          <pc:docMk/>
          <pc:sldMk cId="3645807441" sldId="2706"/>
        </pc:sldMkLst>
        <pc:spChg chg="add mod">
          <ac:chgData name="Christie, Matthew" userId="55baf958-48ae-4bd9-bfc8-283aedf8fa11" providerId="ADAL" clId="{84231864-2567-447B-B148-B2102C13BA0A}" dt="2021-01-10T03:22:24.340" v="2383"/>
          <ac:spMkLst>
            <pc:docMk/>
            <pc:sldMk cId="3645807441" sldId="2706"/>
            <ac:spMk id="4" creationId="{794730E0-9E21-4558-B15F-462F2FC8044C}"/>
          </ac:spMkLst>
        </pc:spChg>
        <pc:spChg chg="add del mod">
          <ac:chgData name="Christie, Matthew" userId="55baf958-48ae-4bd9-bfc8-283aedf8fa11" providerId="ADAL" clId="{84231864-2567-447B-B148-B2102C13BA0A}" dt="2021-01-10T03:22:34.338" v="2384" actId="478"/>
          <ac:spMkLst>
            <pc:docMk/>
            <pc:sldMk cId="3645807441" sldId="2706"/>
            <ac:spMk id="5" creationId="{4BE90A3A-B776-4E8D-B9E2-2875D13FE428}"/>
          </ac:spMkLst>
        </pc:spChg>
        <pc:spChg chg="del mod">
          <ac:chgData name="Christie, Matthew" userId="55baf958-48ae-4bd9-bfc8-283aedf8fa11" providerId="ADAL" clId="{84231864-2567-447B-B148-B2102C13BA0A}" dt="2021-01-10T03:22:22.322" v="2382" actId="478"/>
          <ac:spMkLst>
            <pc:docMk/>
            <pc:sldMk cId="3645807441" sldId="2706"/>
            <ac:spMk id="14" creationId="{F22A3072-4A2A-44EE-B2E4-147D06362929}"/>
          </ac:spMkLst>
        </pc:spChg>
      </pc:sldChg>
      <pc:sldChg chg="add del">
        <pc:chgData name="Christie, Matthew" userId="55baf958-48ae-4bd9-bfc8-283aedf8fa11" providerId="ADAL" clId="{84231864-2567-447B-B148-B2102C13BA0A}" dt="2021-01-10T03:50:30.331" v="2483" actId="2696"/>
        <pc:sldMkLst>
          <pc:docMk/>
          <pc:sldMk cId="2118836769" sldId="2707"/>
        </pc:sldMkLst>
        <pc:spChg chg="del">
          <ac:chgData name="Christie, Matthew" userId="55baf958-48ae-4bd9-bfc8-283aedf8fa11" providerId="ADAL" clId="{84231864-2567-447B-B148-B2102C13BA0A}" dt="2021-01-10T04:00:33.865" v="2487"/>
          <ac:spMkLst>
            <pc:docMk/>
            <pc:sldMk cId="2118836769" sldId="2707"/>
            <ac:spMk id="2" creationId="{266DADB2-D629-4C9C-AF75-6A73E83B1DF2}"/>
          </ac:spMkLst>
        </pc:spChg>
        <pc:spChg chg="del">
          <ac:chgData name="Christie, Matthew" userId="55baf958-48ae-4bd9-bfc8-283aedf8fa11" providerId="ADAL" clId="{84231864-2567-447B-B148-B2102C13BA0A}" dt="2021-01-10T04:00:33.865" v="2487"/>
          <ac:spMkLst>
            <pc:docMk/>
            <pc:sldMk cId="2118836769" sldId="2707"/>
            <ac:spMk id="3" creationId="{FDFC73D1-B3F6-4FB8-B937-9B18CD40926F}"/>
          </ac:spMkLst>
        </pc:spChg>
        <pc:spChg chg="add mod">
          <ac:chgData name="Christie, Matthew" userId="55baf958-48ae-4bd9-bfc8-283aedf8fa11" providerId="ADAL" clId="{84231864-2567-447B-B148-B2102C13BA0A}" dt="2021-01-11T03:26:34.516" v="3909" actId="20577"/>
          <ac:spMkLst>
            <pc:docMk/>
            <pc:sldMk cId="2118836769" sldId="2707"/>
            <ac:spMk id="4" creationId="{DAA6CCC1-20A4-4F95-A5B4-15378B26ED32}"/>
          </ac:spMkLst>
        </pc:spChg>
        <pc:picChg chg="add mod">
          <ac:chgData name="Christie, Matthew" userId="55baf958-48ae-4bd9-bfc8-283aedf8fa11" providerId="ADAL" clId="{84231864-2567-447B-B148-B2102C13BA0A}" dt="2021-01-10T04:00:39.685" v="2490" actId="1076"/>
          <ac:picMkLst>
            <pc:docMk/>
            <pc:sldMk cId="2118836769" sldId="2707"/>
            <ac:picMk id="5122" creationId="{73AD7F4E-8769-4C75-A410-9B41CD25A03F}"/>
          </ac:picMkLst>
        </pc:picChg>
      </pc:sldChg>
      <pc:sldChg chg="addSp delSp modSp add modAnim">
        <pc:chgData name="Christie, Matthew" userId="55baf958-48ae-4bd9-bfc8-283aedf8fa11" providerId="ADAL" clId="{84231864-2567-447B-B148-B2102C13BA0A}" dt="2021-01-11T01:19:13.443" v="2842" actId="20577"/>
        <pc:sldMkLst>
          <pc:docMk/>
          <pc:sldMk cId="289159873" sldId="2708"/>
        </pc:sldMkLst>
        <pc:spChg chg="add del">
          <ac:chgData name="Christie, Matthew" userId="55baf958-48ae-4bd9-bfc8-283aedf8fa11" providerId="ADAL" clId="{84231864-2567-447B-B148-B2102C13BA0A}" dt="2021-01-10T03:49:23.522" v="2472"/>
          <ac:spMkLst>
            <pc:docMk/>
            <pc:sldMk cId="289159873" sldId="2708"/>
            <ac:spMk id="2" creationId="{B5E37414-62E5-4FB3-BE38-FD0AABC915F4}"/>
          </ac:spMkLst>
        </pc:spChg>
        <pc:spChg chg="mod">
          <ac:chgData name="Christie, Matthew" userId="55baf958-48ae-4bd9-bfc8-283aedf8fa11" providerId="ADAL" clId="{84231864-2567-447B-B148-B2102C13BA0A}" dt="2021-01-11T01:15:14.908" v="2638" actId="20577"/>
          <ac:spMkLst>
            <pc:docMk/>
            <pc:sldMk cId="289159873" sldId="2708"/>
            <ac:spMk id="4" creationId="{DAA6CCC1-20A4-4F95-A5B4-15378B26ED32}"/>
          </ac:spMkLst>
        </pc:spChg>
        <pc:spChg chg="add mod">
          <ac:chgData name="Christie, Matthew" userId="55baf958-48ae-4bd9-bfc8-283aedf8fa11" providerId="ADAL" clId="{84231864-2567-447B-B148-B2102C13BA0A}" dt="2021-01-11T01:19:13.443" v="2842" actId="20577"/>
          <ac:spMkLst>
            <pc:docMk/>
            <pc:sldMk cId="289159873" sldId="2708"/>
            <ac:spMk id="6" creationId="{223D043B-CEF5-4BB0-BAE7-FAABC70B1BB9}"/>
          </ac:spMkLst>
        </pc:spChg>
        <pc:picChg chg="add mod">
          <ac:chgData name="Christie, Matthew" userId="55baf958-48ae-4bd9-bfc8-283aedf8fa11" providerId="ADAL" clId="{84231864-2567-447B-B148-B2102C13BA0A}" dt="2021-01-11T01:15:18.225" v="2639" actId="1076"/>
          <ac:picMkLst>
            <pc:docMk/>
            <pc:sldMk cId="289159873" sldId="2708"/>
            <ac:picMk id="5" creationId="{A4EDAC06-163A-4A61-953B-DD9D72587565}"/>
          </ac:picMkLst>
        </pc:picChg>
        <pc:picChg chg="del">
          <ac:chgData name="Christie, Matthew" userId="55baf958-48ae-4bd9-bfc8-283aedf8fa11" providerId="ADAL" clId="{84231864-2567-447B-B148-B2102C13BA0A}" dt="2021-01-11T01:14:54.762" v="2571" actId="478"/>
          <ac:picMkLst>
            <pc:docMk/>
            <pc:sldMk cId="289159873" sldId="2708"/>
            <ac:picMk id="5122" creationId="{73AD7F4E-8769-4C75-A410-9B41CD25A03F}"/>
          </ac:picMkLst>
        </pc:picChg>
      </pc:sldChg>
      <pc:sldChg chg="addSp delSp modSp add modAnim">
        <pc:chgData name="Christie, Matthew" userId="55baf958-48ae-4bd9-bfc8-283aedf8fa11" providerId="ADAL" clId="{84231864-2567-447B-B148-B2102C13BA0A}" dt="2021-01-11T18:07:53.964" v="6515" actId="1038"/>
        <pc:sldMkLst>
          <pc:docMk/>
          <pc:sldMk cId="1801899444" sldId="2709"/>
        </pc:sldMkLst>
        <pc:spChg chg="add del mod">
          <ac:chgData name="Christie, Matthew" userId="55baf958-48ae-4bd9-bfc8-283aedf8fa11" providerId="ADAL" clId="{84231864-2567-447B-B148-B2102C13BA0A}" dt="2021-01-11T18:07:53.964" v="6515" actId="1038"/>
          <ac:spMkLst>
            <pc:docMk/>
            <pc:sldMk cId="1801899444" sldId="2709"/>
            <ac:spMk id="6" creationId="{223D043B-CEF5-4BB0-BAE7-FAABC70B1BB9}"/>
          </ac:spMkLst>
        </pc:spChg>
        <pc:picChg chg="add del mod">
          <ac:chgData name="Christie, Matthew" userId="55baf958-48ae-4bd9-bfc8-283aedf8fa11" providerId="ADAL" clId="{84231864-2567-447B-B148-B2102C13BA0A}" dt="2021-01-11T01:25:31.618" v="3323" actId="478"/>
          <ac:picMkLst>
            <pc:docMk/>
            <pc:sldMk cId="1801899444" sldId="2709"/>
            <ac:picMk id="2" creationId="{57822F88-2950-4D52-9D19-8EECF1E7AA97}"/>
          </ac:picMkLst>
        </pc:picChg>
        <pc:picChg chg="add del mod">
          <ac:chgData name="Christie, Matthew" userId="55baf958-48ae-4bd9-bfc8-283aedf8fa11" providerId="ADAL" clId="{84231864-2567-447B-B148-B2102C13BA0A}" dt="2021-01-11T01:25:44.786" v="3326" actId="478"/>
          <ac:picMkLst>
            <pc:docMk/>
            <pc:sldMk cId="1801899444" sldId="2709"/>
            <ac:picMk id="3" creationId="{1138AB59-6415-42B7-8DDA-5B7B8070A6C5}"/>
          </ac:picMkLst>
        </pc:picChg>
        <pc:picChg chg="mod">
          <ac:chgData name="Christie, Matthew" userId="55baf958-48ae-4bd9-bfc8-283aedf8fa11" providerId="ADAL" clId="{84231864-2567-447B-B148-B2102C13BA0A}" dt="2021-01-11T01:25:16.112" v="3320" actId="1076"/>
          <ac:picMkLst>
            <pc:docMk/>
            <pc:sldMk cId="1801899444" sldId="2709"/>
            <ac:picMk id="5" creationId="{A4EDAC06-163A-4A61-953B-DD9D72587565}"/>
          </ac:picMkLst>
        </pc:picChg>
        <pc:picChg chg="add mod">
          <ac:chgData name="Christie, Matthew" userId="55baf958-48ae-4bd9-bfc8-283aedf8fa11" providerId="ADAL" clId="{84231864-2567-447B-B148-B2102C13BA0A}" dt="2021-01-11T01:25:54.048" v="3330" actId="1076"/>
          <ac:picMkLst>
            <pc:docMk/>
            <pc:sldMk cId="1801899444" sldId="2709"/>
            <ac:picMk id="7" creationId="{28F716DD-6A0B-4EC7-A9BD-5AE8E817E577}"/>
          </ac:picMkLst>
        </pc:picChg>
      </pc:sldChg>
      <pc:sldChg chg="addSp delSp modSp add">
        <pc:chgData name="Christie, Matthew" userId="55baf958-48ae-4bd9-bfc8-283aedf8fa11" providerId="ADAL" clId="{84231864-2567-447B-B148-B2102C13BA0A}" dt="2021-01-11T18:08:58.128" v="6522" actId="20577"/>
        <pc:sldMkLst>
          <pc:docMk/>
          <pc:sldMk cId="592970257" sldId="2710"/>
        </pc:sldMkLst>
        <pc:spChg chg="mod">
          <ac:chgData name="Christie, Matthew" userId="55baf958-48ae-4bd9-bfc8-283aedf8fa11" providerId="ADAL" clId="{84231864-2567-447B-B148-B2102C13BA0A}" dt="2021-01-11T01:32:06.386" v="3519" actId="20577"/>
          <ac:spMkLst>
            <pc:docMk/>
            <pc:sldMk cId="592970257" sldId="2710"/>
            <ac:spMk id="4" creationId="{DAA6CCC1-20A4-4F95-A5B4-15378B26ED32}"/>
          </ac:spMkLst>
        </pc:spChg>
        <pc:spChg chg="mod">
          <ac:chgData name="Christie, Matthew" userId="55baf958-48ae-4bd9-bfc8-283aedf8fa11" providerId="ADAL" clId="{84231864-2567-447B-B148-B2102C13BA0A}" dt="2021-01-11T18:08:58.128" v="6522" actId="20577"/>
          <ac:spMkLst>
            <pc:docMk/>
            <pc:sldMk cId="592970257" sldId="2710"/>
            <ac:spMk id="6" creationId="{223D043B-CEF5-4BB0-BAE7-FAABC70B1BB9}"/>
          </ac:spMkLst>
        </pc:spChg>
        <pc:picChg chg="del">
          <ac:chgData name="Christie, Matthew" userId="55baf958-48ae-4bd9-bfc8-283aedf8fa11" providerId="ADAL" clId="{84231864-2567-447B-B148-B2102C13BA0A}" dt="2021-01-11T01:31:52.392" v="3472" actId="478"/>
          <ac:picMkLst>
            <pc:docMk/>
            <pc:sldMk cId="592970257" sldId="2710"/>
            <ac:picMk id="5" creationId="{A4EDAC06-163A-4A61-953B-DD9D72587565}"/>
          </ac:picMkLst>
        </pc:picChg>
        <pc:picChg chg="add mod">
          <ac:chgData name="Christie, Matthew" userId="55baf958-48ae-4bd9-bfc8-283aedf8fa11" providerId="ADAL" clId="{84231864-2567-447B-B148-B2102C13BA0A}" dt="2021-01-11T01:31:54.433" v="3474" actId="1076"/>
          <ac:picMkLst>
            <pc:docMk/>
            <pc:sldMk cId="592970257" sldId="2710"/>
            <ac:picMk id="7" creationId="{FB46886F-1CD3-4CEE-9779-B2E3ABACDC9F}"/>
          </ac:picMkLst>
        </pc:picChg>
      </pc:sldChg>
      <pc:sldChg chg="addSp delSp modSp add delAnim modAnim">
        <pc:chgData name="Christie, Matthew" userId="55baf958-48ae-4bd9-bfc8-283aedf8fa11" providerId="ADAL" clId="{84231864-2567-447B-B148-B2102C13BA0A}" dt="2021-01-11T18:15:07.429" v="6523"/>
        <pc:sldMkLst>
          <pc:docMk/>
          <pc:sldMk cId="791297489" sldId="2711"/>
        </pc:sldMkLst>
        <pc:spChg chg="mod">
          <ac:chgData name="Christie, Matthew" userId="55baf958-48ae-4bd9-bfc8-283aedf8fa11" providerId="ADAL" clId="{84231864-2567-447B-B148-B2102C13BA0A}" dt="2021-01-11T03:35:58.870" v="4293" actId="20577"/>
          <ac:spMkLst>
            <pc:docMk/>
            <pc:sldMk cId="791297489" sldId="2711"/>
            <ac:spMk id="2" creationId="{23FA3CCA-39F9-4298-802E-9E32F4BA0069}"/>
          </ac:spMkLst>
        </pc:spChg>
        <pc:spChg chg="mod">
          <ac:chgData name="Christie, Matthew" userId="55baf958-48ae-4bd9-bfc8-283aedf8fa11" providerId="ADAL" clId="{84231864-2567-447B-B148-B2102C13BA0A}" dt="2021-01-11T03:59:33.589" v="4701" actId="1035"/>
          <ac:spMkLst>
            <pc:docMk/>
            <pc:sldMk cId="791297489" sldId="2711"/>
            <ac:spMk id="3" creationId="{CFE5C070-5E58-4742-BFF5-DFD7815D3E1F}"/>
          </ac:spMkLst>
        </pc:spChg>
        <pc:spChg chg="add mod">
          <ac:chgData name="Christie, Matthew" userId="55baf958-48ae-4bd9-bfc8-283aedf8fa11" providerId="ADAL" clId="{84231864-2567-447B-B148-B2102C13BA0A}" dt="2021-01-11T04:10:34.507" v="4946" actId="1037"/>
          <ac:spMkLst>
            <pc:docMk/>
            <pc:sldMk cId="791297489" sldId="2711"/>
            <ac:spMk id="7" creationId="{33F142FB-5959-4F23-9A27-DD40548BDE8D}"/>
          </ac:spMkLst>
        </pc:spChg>
        <pc:spChg chg="add mod">
          <ac:chgData name="Christie, Matthew" userId="55baf958-48ae-4bd9-bfc8-283aedf8fa11" providerId="ADAL" clId="{84231864-2567-447B-B148-B2102C13BA0A}" dt="2021-01-11T04:10:34.507" v="4946" actId="1037"/>
          <ac:spMkLst>
            <pc:docMk/>
            <pc:sldMk cId="791297489" sldId="2711"/>
            <ac:spMk id="8" creationId="{6A4F3EEB-966E-4874-A686-D80877A1F668}"/>
          </ac:spMkLst>
        </pc:spChg>
        <pc:spChg chg="add mod">
          <ac:chgData name="Christie, Matthew" userId="55baf958-48ae-4bd9-bfc8-283aedf8fa11" providerId="ADAL" clId="{84231864-2567-447B-B148-B2102C13BA0A}" dt="2021-01-11T04:10:34.507" v="4946" actId="1037"/>
          <ac:spMkLst>
            <pc:docMk/>
            <pc:sldMk cId="791297489" sldId="2711"/>
            <ac:spMk id="9" creationId="{1189FDC0-7111-4D7B-A545-8474B802C412}"/>
          </ac:spMkLst>
        </pc:spChg>
        <pc:spChg chg="add mod">
          <ac:chgData name="Christie, Matthew" userId="55baf958-48ae-4bd9-bfc8-283aedf8fa11" providerId="ADAL" clId="{84231864-2567-447B-B148-B2102C13BA0A}" dt="2021-01-11T03:51:43.304" v="4617" actId="1035"/>
          <ac:spMkLst>
            <pc:docMk/>
            <pc:sldMk cId="791297489" sldId="2711"/>
            <ac:spMk id="13" creationId="{2E6F878D-F766-4944-ABAA-272CAD35C09E}"/>
          </ac:spMkLst>
        </pc:spChg>
        <pc:spChg chg="add mod">
          <ac:chgData name="Christie, Matthew" userId="55baf958-48ae-4bd9-bfc8-283aedf8fa11" providerId="ADAL" clId="{84231864-2567-447B-B148-B2102C13BA0A}" dt="2021-01-11T03:51:43.304" v="4617" actId="1035"/>
          <ac:spMkLst>
            <pc:docMk/>
            <pc:sldMk cId="791297489" sldId="2711"/>
            <ac:spMk id="18" creationId="{17C99592-10E0-400E-A49A-0D7919F8E818}"/>
          </ac:spMkLst>
        </pc:spChg>
        <pc:spChg chg="add mod">
          <ac:chgData name="Christie, Matthew" userId="55baf958-48ae-4bd9-bfc8-283aedf8fa11" providerId="ADAL" clId="{84231864-2567-447B-B148-B2102C13BA0A}" dt="2021-01-11T04:11:20.667" v="4948" actId="13822"/>
          <ac:spMkLst>
            <pc:docMk/>
            <pc:sldMk cId="791297489" sldId="2711"/>
            <ac:spMk id="23" creationId="{A3950FF6-B156-46E8-8EF3-92757CA4FEBA}"/>
          </ac:spMkLst>
        </pc:spChg>
        <pc:spChg chg="add mod">
          <ac:chgData name="Christie, Matthew" userId="55baf958-48ae-4bd9-bfc8-283aedf8fa11" providerId="ADAL" clId="{84231864-2567-447B-B148-B2102C13BA0A}" dt="2021-01-11T04:11:22.730" v="4949" actId="13822"/>
          <ac:spMkLst>
            <pc:docMk/>
            <pc:sldMk cId="791297489" sldId="2711"/>
            <ac:spMk id="24" creationId="{6F98FC84-6302-4DC8-B42B-6C5E922138CC}"/>
          </ac:spMkLst>
        </pc:spChg>
        <pc:spChg chg="add mod">
          <ac:chgData name="Christie, Matthew" userId="55baf958-48ae-4bd9-bfc8-283aedf8fa11" providerId="ADAL" clId="{84231864-2567-447B-B148-B2102C13BA0A}" dt="2021-01-11T04:11:24.954" v="4950" actId="13822"/>
          <ac:spMkLst>
            <pc:docMk/>
            <pc:sldMk cId="791297489" sldId="2711"/>
            <ac:spMk id="25" creationId="{48C41E5F-05DE-46FB-AA2A-E0945716C302}"/>
          </ac:spMkLst>
        </pc:spChg>
        <pc:spChg chg="add mod">
          <ac:chgData name="Christie, Matthew" userId="55baf958-48ae-4bd9-bfc8-283aedf8fa11" providerId="ADAL" clId="{84231864-2567-447B-B148-B2102C13BA0A}" dt="2021-01-11T04:10:55.362" v="4947" actId="1076"/>
          <ac:spMkLst>
            <pc:docMk/>
            <pc:sldMk cId="791297489" sldId="2711"/>
            <ac:spMk id="28" creationId="{3968943F-61A8-4B9A-9A99-6F9627802860}"/>
          </ac:spMkLst>
        </pc:spChg>
        <pc:spChg chg="add mod">
          <ac:chgData name="Christie, Matthew" userId="55baf958-48ae-4bd9-bfc8-283aedf8fa11" providerId="ADAL" clId="{84231864-2567-447B-B148-B2102C13BA0A}" dt="2021-01-11T04:11:38.906" v="4953" actId="13822"/>
          <ac:spMkLst>
            <pc:docMk/>
            <pc:sldMk cId="791297489" sldId="2711"/>
            <ac:spMk id="31" creationId="{DACE5EBA-0E21-4A98-A2D7-1B382533BD77}"/>
          </ac:spMkLst>
        </pc:spChg>
        <pc:spChg chg="add mod">
          <ac:chgData name="Christie, Matthew" userId="55baf958-48ae-4bd9-bfc8-283aedf8fa11" providerId="ADAL" clId="{84231864-2567-447B-B148-B2102C13BA0A}" dt="2021-01-11T04:18:14.729" v="5023" actId="1076"/>
          <ac:spMkLst>
            <pc:docMk/>
            <pc:sldMk cId="791297489" sldId="2711"/>
            <ac:spMk id="35" creationId="{508730C0-1A17-40B5-A12A-F7C44BD34400}"/>
          </ac:spMkLst>
        </pc:spChg>
        <pc:spChg chg="add del">
          <ac:chgData name="Christie, Matthew" userId="55baf958-48ae-4bd9-bfc8-283aedf8fa11" providerId="ADAL" clId="{84231864-2567-447B-B148-B2102C13BA0A}" dt="2021-01-11T04:18:17.192" v="5025"/>
          <ac:spMkLst>
            <pc:docMk/>
            <pc:sldMk cId="791297489" sldId="2711"/>
            <ac:spMk id="36" creationId="{EDB98CF8-C1DA-4162-B877-56380DA9EBCC}"/>
          </ac:spMkLst>
        </pc:spChg>
        <pc:spChg chg="add mod">
          <ac:chgData name="Christie, Matthew" userId="55baf958-48ae-4bd9-bfc8-283aedf8fa11" providerId="ADAL" clId="{84231864-2567-447B-B148-B2102C13BA0A}" dt="2021-01-11T04:18:25.090" v="5027" actId="1076"/>
          <ac:spMkLst>
            <pc:docMk/>
            <pc:sldMk cId="791297489" sldId="2711"/>
            <ac:spMk id="37" creationId="{ADA60F74-E96F-48AF-A243-685A2B684CC1}"/>
          </ac:spMkLst>
        </pc:spChg>
        <pc:spChg chg="add mod">
          <ac:chgData name="Christie, Matthew" userId="55baf958-48ae-4bd9-bfc8-283aedf8fa11" providerId="ADAL" clId="{84231864-2567-447B-B148-B2102C13BA0A}" dt="2021-01-11T05:07:25.974" v="6171" actId="13822"/>
          <ac:spMkLst>
            <pc:docMk/>
            <pc:sldMk cId="791297489" sldId="2711"/>
            <ac:spMk id="41" creationId="{E2E06393-EBAD-451B-9D94-36E44628A022}"/>
          </ac:spMkLst>
        </pc:spChg>
        <pc:graphicFrameChg chg="add del mod modGraphic">
          <ac:chgData name="Christie, Matthew" userId="55baf958-48ae-4bd9-bfc8-283aedf8fa11" providerId="ADAL" clId="{84231864-2567-447B-B148-B2102C13BA0A}" dt="2021-01-11T03:38:44.008" v="4298" actId="478"/>
          <ac:graphicFrameMkLst>
            <pc:docMk/>
            <pc:sldMk cId="791297489" sldId="2711"/>
            <ac:graphicFrameMk id="10" creationId="{829A83D8-40FC-4C2D-AB3F-F8148F766104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3:51:43.304" v="4617" actId="1035"/>
          <ac:graphicFrameMkLst>
            <pc:docMk/>
            <pc:sldMk cId="791297489" sldId="2711"/>
            <ac:graphicFrameMk id="14" creationId="{B6EA0F2F-2F83-4B72-8DB4-9D1819FC83E3}"/>
          </ac:graphicFrameMkLst>
        </pc:graphicFrameChg>
        <pc:graphicFrameChg chg="add mod">
          <ac:chgData name="Christie, Matthew" userId="55baf958-48ae-4bd9-bfc8-283aedf8fa11" providerId="ADAL" clId="{84231864-2567-447B-B148-B2102C13BA0A}" dt="2021-01-11T04:00:03.707" v="4734" actId="1036"/>
          <ac:graphicFrameMkLst>
            <pc:docMk/>
            <pc:sldMk cId="791297489" sldId="2711"/>
            <ac:graphicFrameMk id="17" creationId="{04886485-C7AD-4774-8AC3-3DBBC57E9242}"/>
          </ac:graphicFrameMkLst>
        </pc:graphicFrameChg>
        <pc:graphicFrameChg chg="add mod">
          <ac:chgData name="Christie, Matthew" userId="55baf958-48ae-4bd9-bfc8-283aedf8fa11" providerId="ADAL" clId="{84231864-2567-447B-B148-B2102C13BA0A}" dt="2021-01-11T04:00:03.707" v="4734" actId="1036"/>
          <ac:graphicFrameMkLst>
            <pc:docMk/>
            <pc:sldMk cId="791297489" sldId="2711"/>
            <ac:graphicFrameMk id="19" creationId="{817D3F7A-8EEF-43CA-AC17-0F3ED5F50CEF}"/>
          </ac:graphicFrameMkLst>
        </pc:graphicFrameChg>
        <pc:graphicFrameChg chg="add mod">
          <ac:chgData name="Christie, Matthew" userId="55baf958-48ae-4bd9-bfc8-283aedf8fa11" providerId="ADAL" clId="{84231864-2567-447B-B148-B2102C13BA0A}" dt="2021-01-11T03:51:43.304" v="4617" actId="1035"/>
          <ac:graphicFrameMkLst>
            <pc:docMk/>
            <pc:sldMk cId="791297489" sldId="2711"/>
            <ac:graphicFrameMk id="20" creationId="{8D063467-FE29-4BED-942B-2A75EC510065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4:02:25.837" v="4781" actId="20577"/>
          <ac:graphicFrameMkLst>
            <pc:docMk/>
            <pc:sldMk cId="791297489" sldId="2711"/>
            <ac:graphicFrameMk id="26" creationId="{F4089D21-58BE-40B5-AF1F-A653B51635E7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4:02:29.849" v="4783" actId="20577"/>
          <ac:graphicFrameMkLst>
            <pc:docMk/>
            <pc:sldMk cId="791297489" sldId="2711"/>
            <ac:graphicFrameMk id="29" creationId="{CD794739-C425-42A7-842B-5C523B6E1EA6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4:19:39.982" v="5033"/>
          <ac:graphicFrameMkLst>
            <pc:docMk/>
            <pc:sldMk cId="791297489" sldId="2711"/>
            <ac:graphicFrameMk id="30" creationId="{2F50931D-BE72-4BDE-BCA8-0BDEABBD8BFF}"/>
          </ac:graphicFrameMkLst>
        </pc:graphicFrameChg>
        <pc:graphicFrameChg chg="add mod">
          <ac:chgData name="Christie, Matthew" userId="55baf958-48ae-4bd9-bfc8-283aedf8fa11" providerId="ADAL" clId="{84231864-2567-447B-B148-B2102C13BA0A}" dt="2021-01-11T04:00:03.707" v="4734" actId="1036"/>
          <ac:graphicFrameMkLst>
            <pc:docMk/>
            <pc:sldMk cId="791297489" sldId="2711"/>
            <ac:graphicFrameMk id="32" creationId="{995B559B-6D1F-41F6-AFA6-FFD728365163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4:25:37.673" v="5048"/>
          <ac:graphicFrameMkLst>
            <pc:docMk/>
            <pc:sldMk cId="791297489" sldId="2711"/>
            <ac:graphicFrameMk id="34" creationId="{ADAB85C1-46E7-4BB0-B483-B6164E0C2193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4:19:58.740" v="5036" actId="207"/>
          <ac:graphicFrameMkLst>
            <pc:docMk/>
            <pc:sldMk cId="791297489" sldId="2711"/>
            <ac:graphicFrameMk id="38" creationId="{BA050C23-E1E1-4BFD-B264-BF803EEE69A1}"/>
          </ac:graphicFrameMkLst>
        </pc:graphicFrameChg>
        <pc:graphicFrameChg chg="add mod">
          <ac:chgData name="Christie, Matthew" userId="55baf958-48ae-4bd9-bfc8-283aedf8fa11" providerId="ADAL" clId="{84231864-2567-447B-B148-B2102C13BA0A}" dt="2021-01-11T04:25:45.755" v="5050" actId="1076"/>
          <ac:graphicFrameMkLst>
            <pc:docMk/>
            <pc:sldMk cId="791297489" sldId="2711"/>
            <ac:graphicFrameMk id="39" creationId="{A6687EB0-A086-4AFA-B6EF-F4D1A6C10B43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5:07:04.044" v="6158" actId="207"/>
          <ac:graphicFrameMkLst>
            <pc:docMk/>
            <pc:sldMk cId="791297489" sldId="2711"/>
            <ac:graphicFrameMk id="40" creationId="{C8477FE4-BEDF-449D-9144-CCA817C053B7}"/>
          </ac:graphicFrameMkLst>
        </pc:graphicFrameChg>
        <pc:picChg chg="add mod">
          <ac:chgData name="Christie, Matthew" userId="55baf958-48ae-4bd9-bfc8-283aedf8fa11" providerId="ADAL" clId="{84231864-2567-447B-B148-B2102C13BA0A}" dt="2021-01-11T04:10:34.507" v="4946" actId="1037"/>
          <ac:picMkLst>
            <pc:docMk/>
            <pc:sldMk cId="791297489" sldId="2711"/>
            <ac:picMk id="4" creationId="{154F860B-E20C-417A-9C88-DDB7E21FC179}"/>
          </ac:picMkLst>
        </pc:picChg>
        <pc:picChg chg="add mod">
          <ac:chgData name="Christie, Matthew" userId="55baf958-48ae-4bd9-bfc8-283aedf8fa11" providerId="ADAL" clId="{84231864-2567-447B-B148-B2102C13BA0A}" dt="2021-01-11T04:10:34.507" v="4946" actId="1037"/>
          <ac:picMkLst>
            <pc:docMk/>
            <pc:sldMk cId="791297489" sldId="2711"/>
            <ac:picMk id="5" creationId="{678C1A74-A421-41B9-A9C6-D72D94FAFC0B}"/>
          </ac:picMkLst>
        </pc:picChg>
        <pc:picChg chg="add mod">
          <ac:chgData name="Christie, Matthew" userId="55baf958-48ae-4bd9-bfc8-283aedf8fa11" providerId="ADAL" clId="{84231864-2567-447B-B148-B2102C13BA0A}" dt="2021-01-11T04:10:34.507" v="4946" actId="1037"/>
          <ac:picMkLst>
            <pc:docMk/>
            <pc:sldMk cId="791297489" sldId="2711"/>
            <ac:picMk id="6" creationId="{CB74773A-32BA-4229-9E46-527FABD71679}"/>
          </ac:picMkLst>
        </pc:picChg>
        <pc:picChg chg="add del mod">
          <ac:chgData name="Christie, Matthew" userId="55baf958-48ae-4bd9-bfc8-283aedf8fa11" providerId="ADAL" clId="{84231864-2567-447B-B148-B2102C13BA0A}" dt="2021-01-11T03:57:29.782" v="4643" actId="478"/>
          <ac:picMkLst>
            <pc:docMk/>
            <pc:sldMk cId="791297489" sldId="2711"/>
            <ac:picMk id="12" creationId="{214B02B9-388B-4843-94DC-82C68A57AAC4}"/>
          </ac:picMkLst>
        </pc:picChg>
        <pc:picChg chg="add mod">
          <ac:chgData name="Christie, Matthew" userId="55baf958-48ae-4bd9-bfc8-283aedf8fa11" providerId="ADAL" clId="{84231864-2567-447B-B148-B2102C13BA0A}" dt="2021-01-11T03:51:43.304" v="4617" actId="1035"/>
          <ac:picMkLst>
            <pc:docMk/>
            <pc:sldMk cId="791297489" sldId="2711"/>
            <ac:picMk id="16" creationId="{B0E3AFCF-06C1-453F-A4C5-573E9BC9F74B}"/>
          </ac:picMkLst>
        </pc:picChg>
        <pc:picChg chg="add mod">
          <ac:chgData name="Christie, Matthew" userId="55baf958-48ae-4bd9-bfc8-283aedf8fa11" providerId="ADAL" clId="{84231864-2567-447B-B148-B2102C13BA0A}" dt="2021-01-11T03:51:43.304" v="4617" actId="1035"/>
          <ac:picMkLst>
            <pc:docMk/>
            <pc:sldMk cId="791297489" sldId="2711"/>
            <ac:picMk id="21" creationId="{12650520-4A27-492C-A94E-D8F454E88998}"/>
          </ac:picMkLst>
        </pc:picChg>
        <pc:picChg chg="add mod">
          <ac:chgData name="Christie, Matthew" userId="55baf958-48ae-4bd9-bfc8-283aedf8fa11" providerId="ADAL" clId="{84231864-2567-447B-B148-B2102C13BA0A}" dt="2021-01-11T04:00:03.707" v="4734" actId="1036"/>
          <ac:picMkLst>
            <pc:docMk/>
            <pc:sldMk cId="791297489" sldId="2711"/>
            <ac:picMk id="22" creationId="{5D7D37CD-B004-40FE-B813-6AB9837FEA05}"/>
          </ac:picMkLst>
        </pc:picChg>
        <pc:picChg chg="add mod">
          <ac:chgData name="Christie, Matthew" userId="55baf958-48ae-4bd9-bfc8-283aedf8fa11" providerId="ADAL" clId="{84231864-2567-447B-B148-B2102C13BA0A}" dt="2021-01-11T04:10:34.507" v="4946" actId="1037"/>
          <ac:picMkLst>
            <pc:docMk/>
            <pc:sldMk cId="791297489" sldId="2711"/>
            <ac:picMk id="33" creationId="{C05E6B9E-F78C-4BCB-B392-812BF4AA8D4E}"/>
          </ac:picMkLst>
        </pc:picChg>
      </pc:sldChg>
      <pc:sldChg chg="add del">
        <pc:chgData name="Christie, Matthew" userId="55baf958-48ae-4bd9-bfc8-283aedf8fa11" providerId="ADAL" clId="{84231864-2567-447B-B148-B2102C13BA0A}" dt="2021-01-11T03:26:12.782" v="3885" actId="2696"/>
        <pc:sldMkLst>
          <pc:docMk/>
          <pc:sldMk cId="1023362777" sldId="2712"/>
        </pc:sldMkLst>
      </pc:sldChg>
      <pc:sldChg chg="addSp delSp modSp add modAnim">
        <pc:chgData name="Christie, Matthew" userId="55baf958-48ae-4bd9-bfc8-283aedf8fa11" providerId="ADAL" clId="{84231864-2567-447B-B148-B2102C13BA0A}" dt="2021-01-11T03:30:14.229" v="4267" actId="1076"/>
        <pc:sldMkLst>
          <pc:docMk/>
          <pc:sldMk cId="3317363970" sldId="2712"/>
        </pc:sldMkLst>
        <pc:spChg chg="add mod">
          <ac:chgData name="Christie, Matthew" userId="55baf958-48ae-4bd9-bfc8-283aedf8fa11" providerId="ADAL" clId="{84231864-2567-447B-B148-B2102C13BA0A}" dt="2021-01-11T03:30:14.229" v="4267" actId="1076"/>
          <ac:spMkLst>
            <pc:docMk/>
            <pc:sldMk cId="3317363970" sldId="2712"/>
            <ac:spMk id="5" creationId="{546C5201-27D5-4E8D-A4CF-747013155EF8}"/>
          </ac:spMkLst>
        </pc:spChg>
        <pc:picChg chg="add">
          <ac:chgData name="Christie, Matthew" userId="55baf958-48ae-4bd9-bfc8-283aedf8fa11" providerId="ADAL" clId="{84231864-2567-447B-B148-B2102C13BA0A}" dt="2021-01-11T03:27:28.384" v="3912"/>
          <ac:picMkLst>
            <pc:docMk/>
            <pc:sldMk cId="3317363970" sldId="2712"/>
            <ac:picMk id="6" creationId="{089104C1-7EDE-4038-BDE0-9314EA642BE8}"/>
          </ac:picMkLst>
        </pc:picChg>
        <pc:picChg chg="del">
          <ac:chgData name="Christie, Matthew" userId="55baf958-48ae-4bd9-bfc8-283aedf8fa11" providerId="ADAL" clId="{84231864-2567-447B-B148-B2102C13BA0A}" dt="2021-01-11T03:27:19.862" v="3911" actId="478"/>
          <ac:picMkLst>
            <pc:docMk/>
            <pc:sldMk cId="3317363970" sldId="2712"/>
            <ac:picMk id="5122" creationId="{73AD7F4E-8769-4C75-A410-9B41CD25A03F}"/>
          </ac:picMkLst>
        </pc:picChg>
      </pc:sldChg>
      <pc:sldChg chg="addSp delSp modSp add modAnim">
        <pc:chgData name="Christie, Matthew" userId="55baf958-48ae-4bd9-bfc8-283aedf8fa11" providerId="ADAL" clId="{84231864-2567-447B-B148-B2102C13BA0A}" dt="2021-01-11T18:31:28.859" v="6746" actId="20577"/>
        <pc:sldMkLst>
          <pc:docMk/>
          <pc:sldMk cId="2128169854" sldId="2713"/>
        </pc:sldMkLst>
        <pc:spChg chg="mod">
          <ac:chgData name="Christie, Matthew" userId="55baf958-48ae-4bd9-bfc8-283aedf8fa11" providerId="ADAL" clId="{84231864-2567-447B-B148-B2102C13BA0A}" dt="2021-01-11T04:41:28.315" v="5248" actId="20577"/>
          <ac:spMkLst>
            <pc:docMk/>
            <pc:sldMk cId="2128169854" sldId="2713"/>
            <ac:spMk id="2" creationId="{70D95A6B-EAE8-44BB-8C00-7536BE7D9D42}"/>
          </ac:spMkLst>
        </pc:spChg>
        <pc:spChg chg="add del mod">
          <ac:chgData name="Christie, Matthew" userId="55baf958-48ae-4bd9-bfc8-283aedf8fa11" providerId="ADAL" clId="{84231864-2567-447B-B148-B2102C13BA0A}" dt="2021-01-11T18:28:45.069" v="6639" actId="478"/>
          <ac:spMkLst>
            <pc:docMk/>
            <pc:sldMk cId="2128169854" sldId="2713"/>
            <ac:spMk id="5" creationId="{52EC17DE-5AAD-4912-A062-9C93983F9BCE}"/>
          </ac:spMkLst>
        </pc:spChg>
        <pc:spChg chg="add mod">
          <ac:chgData name="Christie, Matthew" userId="55baf958-48ae-4bd9-bfc8-283aedf8fa11" providerId="ADAL" clId="{84231864-2567-447B-B148-B2102C13BA0A}" dt="2021-01-11T18:31:28.859" v="6746" actId="20577"/>
          <ac:spMkLst>
            <pc:docMk/>
            <pc:sldMk cId="2128169854" sldId="2713"/>
            <ac:spMk id="6" creationId="{9EEBBE45-BE35-4A09-B341-39DCBEE2A950}"/>
          </ac:spMkLst>
        </pc:spChg>
        <pc:picChg chg="add">
          <ac:chgData name="Christie, Matthew" userId="55baf958-48ae-4bd9-bfc8-283aedf8fa11" providerId="ADAL" clId="{84231864-2567-447B-B148-B2102C13BA0A}" dt="2021-01-11T04:41:35.316" v="5249"/>
          <ac:picMkLst>
            <pc:docMk/>
            <pc:sldMk cId="2128169854" sldId="2713"/>
            <ac:picMk id="4" creationId="{6AD03239-F5BF-4FBE-BE84-46396BCC67EB}"/>
          </ac:picMkLst>
        </pc:picChg>
      </pc:sldChg>
      <pc:sldChg chg="addSp delSp modSp add addAnim delAnim modAnim">
        <pc:chgData name="Christie, Matthew" userId="55baf958-48ae-4bd9-bfc8-283aedf8fa11" providerId="ADAL" clId="{84231864-2567-447B-B148-B2102C13BA0A}" dt="2021-01-11T04:41:07.939" v="5217" actId="113"/>
        <pc:sldMkLst>
          <pc:docMk/>
          <pc:sldMk cId="2862671168" sldId="2714"/>
        </pc:sldMkLst>
        <pc:spChg chg="mod">
          <ac:chgData name="Christie, Matthew" userId="55baf958-48ae-4bd9-bfc8-283aedf8fa11" providerId="ADAL" clId="{84231864-2567-447B-B148-B2102C13BA0A}" dt="2021-01-11T04:33:16.132" v="5134" actId="404"/>
          <ac:spMkLst>
            <pc:docMk/>
            <pc:sldMk cId="2862671168" sldId="2714"/>
            <ac:spMk id="2" creationId="{23FA3CCA-39F9-4298-802E-9E32F4BA0069}"/>
          </ac:spMkLst>
        </pc:spChg>
        <pc:spChg chg="del">
          <ac:chgData name="Christie, Matthew" userId="55baf958-48ae-4bd9-bfc8-283aedf8fa11" providerId="ADAL" clId="{84231864-2567-447B-B148-B2102C13BA0A}" dt="2021-01-11T04:29:55.158" v="5073" actId="478"/>
          <ac:spMkLst>
            <pc:docMk/>
            <pc:sldMk cId="2862671168" sldId="2714"/>
            <ac:spMk id="8" creationId="{6A4F3EEB-966E-4874-A686-D80877A1F668}"/>
          </ac:spMkLst>
        </pc:spChg>
        <pc:spChg chg="mod">
          <ac:chgData name="Christie, Matthew" userId="55baf958-48ae-4bd9-bfc8-283aedf8fa11" providerId="ADAL" clId="{84231864-2567-447B-B148-B2102C13BA0A}" dt="2021-01-11T04:29:59.482" v="5074" actId="1076"/>
          <ac:spMkLst>
            <pc:docMk/>
            <pc:sldMk cId="2862671168" sldId="2714"/>
            <ac:spMk id="9" creationId="{1189FDC0-7111-4D7B-A545-8474B802C412}"/>
          </ac:spMkLst>
        </pc:spChg>
        <pc:spChg chg="del">
          <ac:chgData name="Christie, Matthew" userId="55baf958-48ae-4bd9-bfc8-283aedf8fa11" providerId="ADAL" clId="{84231864-2567-447B-B148-B2102C13BA0A}" dt="2021-01-11T04:29:30.186" v="5057" actId="478"/>
          <ac:spMkLst>
            <pc:docMk/>
            <pc:sldMk cId="2862671168" sldId="2714"/>
            <ac:spMk id="13" creationId="{2E6F878D-F766-4944-ABAA-272CAD35C09E}"/>
          </ac:spMkLst>
        </pc:spChg>
        <pc:spChg chg="del">
          <ac:chgData name="Christie, Matthew" userId="55baf958-48ae-4bd9-bfc8-283aedf8fa11" providerId="ADAL" clId="{84231864-2567-447B-B148-B2102C13BA0A}" dt="2021-01-11T04:29:31.137" v="5058" actId="478"/>
          <ac:spMkLst>
            <pc:docMk/>
            <pc:sldMk cId="2862671168" sldId="2714"/>
            <ac:spMk id="18" creationId="{17C99592-10E0-400E-A49A-0D7919F8E818}"/>
          </ac:spMkLst>
        </pc:spChg>
        <pc:spChg chg="del">
          <ac:chgData name="Christie, Matthew" userId="55baf958-48ae-4bd9-bfc8-283aedf8fa11" providerId="ADAL" clId="{84231864-2567-447B-B148-B2102C13BA0A}" dt="2021-01-11T04:33:12.826" v="5132" actId="478"/>
          <ac:spMkLst>
            <pc:docMk/>
            <pc:sldMk cId="2862671168" sldId="2714"/>
            <ac:spMk id="28" creationId="{3968943F-61A8-4B9A-9A99-6F9627802860}"/>
          </ac:spMkLst>
        </pc:spChg>
        <pc:spChg chg="del">
          <ac:chgData name="Christie, Matthew" userId="55baf958-48ae-4bd9-bfc8-283aedf8fa11" providerId="ADAL" clId="{84231864-2567-447B-B148-B2102C13BA0A}" dt="2021-01-11T04:29:37.920" v="5063" actId="478"/>
          <ac:spMkLst>
            <pc:docMk/>
            <pc:sldMk cId="2862671168" sldId="2714"/>
            <ac:spMk id="31" creationId="{DACE5EBA-0E21-4A98-A2D7-1B382533BD77}"/>
          </ac:spMkLst>
        </pc:spChg>
        <pc:spChg chg="add mod">
          <ac:chgData name="Christie, Matthew" userId="55baf958-48ae-4bd9-bfc8-283aedf8fa11" providerId="ADAL" clId="{84231864-2567-447B-B148-B2102C13BA0A}" dt="2021-01-11T04:31:33.059" v="5088" actId="20577"/>
          <ac:spMkLst>
            <pc:docMk/>
            <pc:sldMk cId="2862671168" sldId="2714"/>
            <ac:spMk id="36" creationId="{C0DA141B-6B44-4083-A632-37E15BA34B35}"/>
          </ac:spMkLst>
        </pc:spChg>
        <pc:spChg chg="add mod">
          <ac:chgData name="Christie, Matthew" userId="55baf958-48ae-4bd9-bfc8-283aedf8fa11" providerId="ADAL" clId="{84231864-2567-447B-B148-B2102C13BA0A}" dt="2021-01-11T04:31:43.251" v="5093" actId="20577"/>
          <ac:spMkLst>
            <pc:docMk/>
            <pc:sldMk cId="2862671168" sldId="2714"/>
            <ac:spMk id="40" creationId="{57CB74B1-1ACC-4982-A85D-43643BEFAF87}"/>
          </ac:spMkLst>
        </pc:spChg>
        <pc:graphicFrameChg chg="add del">
          <ac:chgData name="Christie, Matthew" userId="55baf958-48ae-4bd9-bfc8-283aedf8fa11" providerId="ADAL" clId="{84231864-2567-447B-B148-B2102C13BA0A}" dt="2021-01-11T04:31:05.082" v="5076"/>
          <ac:graphicFrameMkLst>
            <pc:docMk/>
            <pc:sldMk cId="2862671168" sldId="2714"/>
            <ac:graphicFrameMk id="10" creationId="{F108D060-B766-4366-808D-41A96CB9F79D}"/>
          </ac:graphicFrameMkLst>
        </pc:graphicFrameChg>
        <pc:graphicFrameChg chg="del">
          <ac:chgData name="Christie, Matthew" userId="55baf958-48ae-4bd9-bfc8-283aedf8fa11" providerId="ADAL" clId="{84231864-2567-447B-B148-B2102C13BA0A}" dt="2021-01-11T04:29:32.987" v="5059" actId="478"/>
          <ac:graphicFrameMkLst>
            <pc:docMk/>
            <pc:sldMk cId="2862671168" sldId="2714"/>
            <ac:graphicFrameMk id="14" creationId="{B6EA0F2F-2F83-4B72-8DB4-9D1819FC83E3}"/>
          </ac:graphicFrameMkLst>
        </pc:graphicFrameChg>
        <pc:graphicFrameChg chg="del">
          <ac:chgData name="Christie, Matthew" userId="55baf958-48ae-4bd9-bfc8-283aedf8fa11" providerId="ADAL" clId="{84231864-2567-447B-B148-B2102C13BA0A}" dt="2021-01-11T04:29:37.121" v="5062" actId="478"/>
          <ac:graphicFrameMkLst>
            <pc:docMk/>
            <pc:sldMk cId="2862671168" sldId="2714"/>
            <ac:graphicFrameMk id="17" creationId="{04886485-C7AD-4774-8AC3-3DBBC57E9242}"/>
          </ac:graphicFrameMkLst>
        </pc:graphicFrameChg>
        <pc:graphicFrameChg chg="del modGraphic">
          <ac:chgData name="Christie, Matthew" userId="55baf958-48ae-4bd9-bfc8-283aedf8fa11" providerId="ADAL" clId="{84231864-2567-447B-B148-B2102C13BA0A}" dt="2021-01-11T04:29:44.681" v="5068" actId="478"/>
          <ac:graphicFrameMkLst>
            <pc:docMk/>
            <pc:sldMk cId="2862671168" sldId="2714"/>
            <ac:graphicFrameMk id="19" creationId="{817D3F7A-8EEF-43CA-AC17-0F3ED5F50CEF}"/>
          </ac:graphicFrameMkLst>
        </pc:graphicFrameChg>
        <pc:graphicFrameChg chg="del">
          <ac:chgData name="Christie, Matthew" userId="55baf958-48ae-4bd9-bfc8-283aedf8fa11" providerId="ADAL" clId="{84231864-2567-447B-B148-B2102C13BA0A}" dt="2021-01-11T04:29:34.005" v="5060" actId="478"/>
          <ac:graphicFrameMkLst>
            <pc:docMk/>
            <pc:sldMk cId="2862671168" sldId="2714"/>
            <ac:graphicFrameMk id="20" creationId="{8D063467-FE29-4BED-942B-2A75EC510065}"/>
          </ac:graphicFrameMkLst>
        </pc:graphicFrameChg>
        <pc:graphicFrameChg chg="mod">
          <ac:chgData name="Christie, Matthew" userId="55baf958-48ae-4bd9-bfc8-283aedf8fa11" providerId="ADAL" clId="{84231864-2567-447B-B148-B2102C13BA0A}" dt="2021-01-11T04:35:10.361" v="5166" actId="552"/>
          <ac:graphicFrameMkLst>
            <pc:docMk/>
            <pc:sldMk cId="2862671168" sldId="2714"/>
            <ac:graphicFrameMk id="26" creationId="{F4089D21-58BE-40B5-AF1F-A653B51635E7}"/>
          </ac:graphicFrameMkLst>
        </pc:graphicFrameChg>
        <pc:graphicFrameChg chg="mod">
          <ac:chgData name="Christie, Matthew" userId="55baf958-48ae-4bd9-bfc8-283aedf8fa11" providerId="ADAL" clId="{84231864-2567-447B-B148-B2102C13BA0A}" dt="2021-01-11T04:35:18.862" v="5167"/>
          <ac:graphicFrameMkLst>
            <pc:docMk/>
            <pc:sldMk cId="2862671168" sldId="2714"/>
            <ac:graphicFrameMk id="29" creationId="{CD794739-C425-42A7-842B-5C523B6E1EA6}"/>
          </ac:graphicFrameMkLst>
        </pc:graphicFrameChg>
        <pc:graphicFrameChg chg="modGraphic">
          <ac:chgData name="Christie, Matthew" userId="55baf958-48ae-4bd9-bfc8-283aedf8fa11" providerId="ADAL" clId="{84231864-2567-447B-B148-B2102C13BA0A}" dt="2021-01-11T04:38:22.486" v="5190" actId="20577"/>
          <ac:graphicFrameMkLst>
            <pc:docMk/>
            <pc:sldMk cId="2862671168" sldId="2714"/>
            <ac:graphicFrameMk id="30" creationId="{2F50931D-BE72-4BDE-BCA8-0BDEABBD8BFF}"/>
          </ac:graphicFrameMkLst>
        </pc:graphicFrameChg>
        <pc:graphicFrameChg chg="del">
          <ac:chgData name="Christie, Matthew" userId="55baf958-48ae-4bd9-bfc8-283aedf8fa11" providerId="ADAL" clId="{84231864-2567-447B-B148-B2102C13BA0A}" dt="2021-01-11T04:29:40.766" v="5065" actId="478"/>
          <ac:graphicFrameMkLst>
            <pc:docMk/>
            <pc:sldMk cId="2862671168" sldId="2714"/>
            <ac:graphicFrameMk id="32" creationId="{995B559B-6D1F-41F6-AFA6-FFD728365163}"/>
          </ac:graphicFrameMkLst>
        </pc:graphicFrameChg>
        <pc:graphicFrameChg chg="del">
          <ac:chgData name="Christie, Matthew" userId="55baf958-48ae-4bd9-bfc8-283aedf8fa11" providerId="ADAL" clId="{84231864-2567-447B-B148-B2102C13BA0A}" dt="2021-01-11T04:34:10.832" v="5152" actId="478"/>
          <ac:graphicFrameMkLst>
            <pc:docMk/>
            <pc:sldMk cId="2862671168" sldId="2714"/>
            <ac:graphicFrameMk id="34" creationId="{ADAB85C1-46E7-4BB0-B483-B6164E0C2193}"/>
          </ac:graphicFrameMkLst>
        </pc:graphicFrameChg>
        <pc:graphicFrameChg chg="add del mod modGraphic">
          <ac:chgData name="Christie, Matthew" userId="55baf958-48ae-4bd9-bfc8-283aedf8fa11" providerId="ADAL" clId="{84231864-2567-447B-B148-B2102C13BA0A}" dt="2021-01-11T04:35:10.361" v="5166" actId="552"/>
          <ac:graphicFrameMkLst>
            <pc:docMk/>
            <pc:sldMk cId="2862671168" sldId="2714"/>
            <ac:graphicFrameMk id="38" creationId="{BA050C23-E1E1-4BFD-B264-BF803EEE69A1}"/>
          </ac:graphicFrameMkLst>
        </pc:graphicFrameChg>
        <pc:graphicFrameChg chg="del modGraphic">
          <ac:chgData name="Christie, Matthew" userId="55baf958-48ae-4bd9-bfc8-283aedf8fa11" providerId="ADAL" clId="{84231864-2567-447B-B148-B2102C13BA0A}" dt="2021-01-11T04:34:07.968" v="5151" actId="478"/>
          <ac:graphicFrameMkLst>
            <pc:docMk/>
            <pc:sldMk cId="2862671168" sldId="2714"/>
            <ac:graphicFrameMk id="39" creationId="{A6687EB0-A086-4AFA-B6EF-F4D1A6C10B43}"/>
          </ac:graphicFrameMkLst>
        </pc:graphicFrameChg>
        <pc:graphicFrameChg chg="add del mod modGraphic">
          <ac:chgData name="Christie, Matthew" userId="55baf958-48ae-4bd9-bfc8-283aedf8fa11" providerId="ADAL" clId="{84231864-2567-447B-B148-B2102C13BA0A}" dt="2021-01-11T04:33:36.500" v="5147" actId="20577"/>
          <ac:graphicFrameMkLst>
            <pc:docMk/>
            <pc:sldMk cId="2862671168" sldId="2714"/>
            <ac:graphicFrameMk id="41" creationId="{B12E3865-2178-4C3D-8DBE-E420DD025944}"/>
          </ac:graphicFrameMkLst>
        </pc:graphicFrameChg>
        <pc:graphicFrameChg chg="add mod">
          <ac:chgData name="Christie, Matthew" userId="55baf958-48ae-4bd9-bfc8-283aedf8fa11" providerId="ADAL" clId="{84231864-2567-447B-B148-B2102C13BA0A}" dt="2021-01-11T04:34:01.323" v="5149" actId="1076"/>
          <ac:graphicFrameMkLst>
            <pc:docMk/>
            <pc:sldMk cId="2862671168" sldId="2714"/>
            <ac:graphicFrameMk id="42" creationId="{91544D53-5DDB-4F92-A89D-258B3A4C2EF6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4:39:28.300" v="5196" actId="20577"/>
          <ac:graphicFrameMkLst>
            <pc:docMk/>
            <pc:sldMk cId="2862671168" sldId="2714"/>
            <ac:graphicFrameMk id="43" creationId="{E71C223A-BC19-4C03-84FB-C9EBE737519C}"/>
          </ac:graphicFrameMkLst>
        </pc:graphicFrameChg>
        <pc:graphicFrameChg chg="add mod">
          <ac:chgData name="Christie, Matthew" userId="55baf958-48ae-4bd9-bfc8-283aedf8fa11" providerId="ADAL" clId="{84231864-2567-447B-B148-B2102C13BA0A}" dt="2021-01-11T04:36:40.354" v="5177" actId="1076"/>
          <ac:graphicFrameMkLst>
            <pc:docMk/>
            <pc:sldMk cId="2862671168" sldId="2714"/>
            <ac:graphicFrameMk id="44" creationId="{54AC5D0D-C2A0-4BA3-AB11-2F7741030CE0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4:41:07.939" v="5217" actId="113"/>
          <ac:graphicFrameMkLst>
            <pc:docMk/>
            <pc:sldMk cId="2862671168" sldId="2714"/>
            <ac:graphicFrameMk id="45" creationId="{96BDE041-0629-456A-8411-AC868FFC7641}"/>
          </ac:graphicFrameMkLst>
        </pc:graphicFrameChg>
        <pc:graphicFrameChg chg="add mod modGraphic">
          <ac:chgData name="Christie, Matthew" userId="55baf958-48ae-4bd9-bfc8-283aedf8fa11" providerId="ADAL" clId="{84231864-2567-447B-B148-B2102C13BA0A}" dt="2021-01-11T04:40:55.748" v="5213" actId="20577"/>
          <ac:graphicFrameMkLst>
            <pc:docMk/>
            <pc:sldMk cId="2862671168" sldId="2714"/>
            <ac:graphicFrameMk id="46" creationId="{E28EAFE7-2FDC-4DF1-A64A-C3E6D90A9CCD}"/>
          </ac:graphicFrameMkLst>
        </pc:graphicFrameChg>
        <pc:picChg chg="mod">
          <ac:chgData name="Christie, Matthew" userId="55baf958-48ae-4bd9-bfc8-283aedf8fa11" providerId="ADAL" clId="{84231864-2567-447B-B148-B2102C13BA0A}" dt="2021-01-11T04:29:59.482" v="5074" actId="1076"/>
          <ac:picMkLst>
            <pc:docMk/>
            <pc:sldMk cId="2862671168" sldId="2714"/>
            <ac:picMk id="4" creationId="{154F860B-E20C-417A-9C88-DDB7E21FC179}"/>
          </ac:picMkLst>
        </pc:picChg>
        <pc:picChg chg="del">
          <ac:chgData name="Christie, Matthew" userId="55baf958-48ae-4bd9-bfc8-283aedf8fa11" providerId="ADAL" clId="{84231864-2567-447B-B148-B2102C13BA0A}" dt="2021-01-11T04:29:47.696" v="5070" actId="478"/>
          <ac:picMkLst>
            <pc:docMk/>
            <pc:sldMk cId="2862671168" sldId="2714"/>
            <ac:picMk id="6" creationId="{CB74773A-32BA-4229-9E46-527FABD71679}"/>
          </ac:picMkLst>
        </pc:picChg>
        <pc:picChg chg="del">
          <ac:chgData name="Christie, Matthew" userId="55baf958-48ae-4bd9-bfc8-283aedf8fa11" providerId="ADAL" clId="{84231864-2567-447B-B148-B2102C13BA0A}" dt="2021-01-11T04:29:34.787" v="5061" actId="478"/>
          <ac:picMkLst>
            <pc:docMk/>
            <pc:sldMk cId="2862671168" sldId="2714"/>
            <ac:picMk id="16" creationId="{B0E3AFCF-06C1-453F-A4C5-573E9BC9F74B}"/>
          </ac:picMkLst>
        </pc:picChg>
        <pc:picChg chg="del">
          <ac:chgData name="Christie, Matthew" userId="55baf958-48ae-4bd9-bfc8-283aedf8fa11" providerId="ADAL" clId="{84231864-2567-447B-B148-B2102C13BA0A}" dt="2021-01-11T04:29:39.442" v="5064" actId="478"/>
          <ac:picMkLst>
            <pc:docMk/>
            <pc:sldMk cId="2862671168" sldId="2714"/>
            <ac:picMk id="21" creationId="{12650520-4A27-492C-A94E-D8F454E88998}"/>
          </ac:picMkLst>
        </pc:picChg>
        <pc:picChg chg="del">
          <ac:chgData name="Christie, Matthew" userId="55baf958-48ae-4bd9-bfc8-283aedf8fa11" providerId="ADAL" clId="{84231864-2567-447B-B148-B2102C13BA0A}" dt="2021-01-11T04:29:43.544" v="5067" actId="478"/>
          <ac:picMkLst>
            <pc:docMk/>
            <pc:sldMk cId="2862671168" sldId="2714"/>
            <ac:picMk id="22" creationId="{5D7D37CD-B004-40FE-B813-6AB9837FEA05}"/>
          </ac:picMkLst>
        </pc:picChg>
        <pc:picChg chg="del">
          <ac:chgData name="Christie, Matthew" userId="55baf958-48ae-4bd9-bfc8-283aedf8fa11" providerId="ADAL" clId="{84231864-2567-447B-B148-B2102C13BA0A}" dt="2021-01-11T04:29:46.755" v="5069" actId="478"/>
          <ac:picMkLst>
            <pc:docMk/>
            <pc:sldMk cId="2862671168" sldId="2714"/>
            <ac:picMk id="33" creationId="{C05E6B9E-F78C-4BCB-B392-812BF4AA8D4E}"/>
          </ac:picMkLst>
        </pc:picChg>
      </pc:sldChg>
      <pc:sldChg chg="modSp add del">
        <pc:chgData name="Christie, Matthew" userId="55baf958-48ae-4bd9-bfc8-283aedf8fa11" providerId="ADAL" clId="{84231864-2567-447B-B148-B2102C13BA0A}" dt="2021-01-11T04:57:56.159" v="6089" actId="2696"/>
        <pc:sldMkLst>
          <pc:docMk/>
          <pc:sldMk cId="2324192090" sldId="2715"/>
        </pc:sldMkLst>
        <pc:spChg chg="mod">
          <ac:chgData name="Christie, Matthew" userId="55baf958-48ae-4bd9-bfc8-283aedf8fa11" providerId="ADAL" clId="{84231864-2567-447B-B148-B2102C13BA0A}" dt="2021-01-11T04:57:52.498" v="6088" actId="20577"/>
          <ac:spMkLst>
            <pc:docMk/>
            <pc:sldMk cId="2324192090" sldId="2715"/>
            <ac:spMk id="2" creationId="{2D28EEBD-27A5-4BBA-A40B-F5A4B2D39776}"/>
          </ac:spMkLst>
        </pc:spChg>
      </pc:sldChg>
      <pc:sldMasterChg chg="delSldLayout">
        <pc:chgData name="Christie, Matthew" userId="55baf958-48ae-4bd9-bfc8-283aedf8fa11" providerId="ADAL" clId="{84231864-2567-447B-B148-B2102C13BA0A}" dt="2021-01-11T04:52:29.784" v="6018" actId="2696"/>
        <pc:sldMasterMkLst>
          <pc:docMk/>
          <pc:sldMasterMk cId="44287901" sldId="2147483766"/>
        </pc:sldMasterMkLst>
        <pc:sldLayoutChg chg="del">
          <pc:chgData name="Christie, Matthew" userId="55baf958-48ae-4bd9-bfc8-283aedf8fa11" providerId="ADAL" clId="{84231864-2567-447B-B148-B2102C13BA0A}" dt="2021-01-11T04:52:29.784" v="6018" actId="2696"/>
          <pc:sldLayoutMkLst>
            <pc:docMk/>
            <pc:sldMasterMk cId="44287901" sldId="2147483766"/>
            <pc:sldLayoutMk cId="2816298037" sldId="2147483821"/>
          </pc:sldLayoutMkLst>
        </pc:sldLayoutChg>
        <pc:sldLayoutChg chg="del">
          <pc:chgData name="Christie, Matthew" userId="55baf958-48ae-4bd9-bfc8-283aedf8fa11" providerId="ADAL" clId="{84231864-2567-447B-B148-B2102C13BA0A}" dt="2021-01-10T03:21:22.588" v="2377" actId="2696"/>
          <pc:sldLayoutMkLst>
            <pc:docMk/>
            <pc:sldMasterMk cId="44287901" sldId="2147483766"/>
            <pc:sldLayoutMk cId="954260549" sldId="2147483840"/>
          </pc:sldLayoutMkLst>
        </pc:sldLayoutChg>
        <pc:sldLayoutChg chg="del">
          <pc:chgData name="Christie, Matthew" userId="55baf958-48ae-4bd9-bfc8-283aedf8fa11" providerId="ADAL" clId="{84231864-2567-447B-B148-B2102C13BA0A}" dt="2021-01-10T03:50:30.341" v="2484" actId="2696"/>
          <pc:sldLayoutMkLst>
            <pc:docMk/>
            <pc:sldMasterMk cId="44287901" sldId="2147483766"/>
            <pc:sldLayoutMk cId="3440056482" sldId="2147483841"/>
          </pc:sldLayoutMkLst>
        </pc:sldLayoutChg>
      </pc:sldMasterChg>
      <pc:sldMasterChg chg="del delSldLayout">
        <pc:chgData name="Christie, Matthew" userId="55baf958-48ae-4bd9-bfc8-283aedf8fa11" providerId="ADAL" clId="{84231864-2567-447B-B148-B2102C13BA0A}" dt="2021-01-11T04:52:29.810" v="6039" actId="2696"/>
        <pc:sldMasterMkLst>
          <pc:docMk/>
          <pc:sldMasterMk cId="1975624242" sldId="2147483822"/>
        </pc:sldMasterMkLst>
        <pc:sldLayoutChg chg="del">
          <pc:chgData name="Christie, Matthew" userId="55baf958-48ae-4bd9-bfc8-283aedf8fa11" providerId="ADAL" clId="{84231864-2567-447B-B148-B2102C13BA0A}" dt="2021-01-11T04:52:29.792" v="6022" actId="2696"/>
          <pc:sldLayoutMkLst>
            <pc:docMk/>
            <pc:sldMasterMk cId="1975624242" sldId="2147483822"/>
            <pc:sldLayoutMk cId="3949336720" sldId="2147483823"/>
          </pc:sldLayoutMkLst>
        </pc:sldLayoutChg>
        <pc:sldLayoutChg chg="del">
          <pc:chgData name="Christie, Matthew" userId="55baf958-48ae-4bd9-bfc8-283aedf8fa11" providerId="ADAL" clId="{84231864-2567-447B-B148-B2102C13BA0A}" dt="2021-01-11T04:52:29.793" v="6023" actId="2696"/>
          <pc:sldLayoutMkLst>
            <pc:docMk/>
            <pc:sldMasterMk cId="1975624242" sldId="2147483822"/>
            <pc:sldLayoutMk cId="2210343264" sldId="2147483824"/>
          </pc:sldLayoutMkLst>
        </pc:sldLayoutChg>
        <pc:sldLayoutChg chg="del">
          <pc:chgData name="Christie, Matthew" userId="55baf958-48ae-4bd9-bfc8-283aedf8fa11" providerId="ADAL" clId="{84231864-2567-447B-B148-B2102C13BA0A}" dt="2021-01-11T04:52:29.794" v="6024" actId="2696"/>
          <pc:sldLayoutMkLst>
            <pc:docMk/>
            <pc:sldMasterMk cId="1975624242" sldId="2147483822"/>
            <pc:sldLayoutMk cId="1305178876" sldId="2147483825"/>
          </pc:sldLayoutMkLst>
        </pc:sldLayoutChg>
        <pc:sldLayoutChg chg="del">
          <pc:chgData name="Christie, Matthew" userId="55baf958-48ae-4bd9-bfc8-283aedf8fa11" providerId="ADAL" clId="{84231864-2567-447B-B148-B2102C13BA0A}" dt="2021-01-11T04:52:29.795" v="6025" actId="2696"/>
          <pc:sldLayoutMkLst>
            <pc:docMk/>
            <pc:sldMasterMk cId="1975624242" sldId="2147483822"/>
            <pc:sldLayoutMk cId="2503184437" sldId="2147483826"/>
          </pc:sldLayoutMkLst>
        </pc:sldLayoutChg>
        <pc:sldLayoutChg chg="del">
          <pc:chgData name="Christie, Matthew" userId="55baf958-48ae-4bd9-bfc8-283aedf8fa11" providerId="ADAL" clId="{84231864-2567-447B-B148-B2102C13BA0A}" dt="2021-01-11T04:52:29.796" v="6026" actId="2696"/>
          <pc:sldLayoutMkLst>
            <pc:docMk/>
            <pc:sldMasterMk cId="1975624242" sldId="2147483822"/>
            <pc:sldLayoutMk cId="4088689521" sldId="2147483827"/>
          </pc:sldLayoutMkLst>
        </pc:sldLayoutChg>
        <pc:sldLayoutChg chg="del">
          <pc:chgData name="Christie, Matthew" userId="55baf958-48ae-4bd9-bfc8-283aedf8fa11" providerId="ADAL" clId="{84231864-2567-447B-B148-B2102C13BA0A}" dt="2021-01-11T04:52:29.797" v="6027" actId="2696"/>
          <pc:sldLayoutMkLst>
            <pc:docMk/>
            <pc:sldMasterMk cId="1975624242" sldId="2147483822"/>
            <pc:sldLayoutMk cId="2113529273" sldId="2147483828"/>
          </pc:sldLayoutMkLst>
        </pc:sldLayoutChg>
        <pc:sldLayoutChg chg="del">
          <pc:chgData name="Christie, Matthew" userId="55baf958-48ae-4bd9-bfc8-283aedf8fa11" providerId="ADAL" clId="{84231864-2567-447B-B148-B2102C13BA0A}" dt="2021-01-11T04:52:29.798" v="6028" actId="2696"/>
          <pc:sldLayoutMkLst>
            <pc:docMk/>
            <pc:sldMasterMk cId="1975624242" sldId="2147483822"/>
            <pc:sldLayoutMk cId="3015341789" sldId="2147483829"/>
          </pc:sldLayoutMkLst>
        </pc:sldLayoutChg>
        <pc:sldLayoutChg chg="del">
          <pc:chgData name="Christie, Matthew" userId="55baf958-48ae-4bd9-bfc8-283aedf8fa11" providerId="ADAL" clId="{84231864-2567-447B-B148-B2102C13BA0A}" dt="2021-01-11T04:52:29.799" v="6029" actId="2696"/>
          <pc:sldLayoutMkLst>
            <pc:docMk/>
            <pc:sldMasterMk cId="1975624242" sldId="2147483822"/>
            <pc:sldLayoutMk cId="326008585" sldId="2147483830"/>
          </pc:sldLayoutMkLst>
        </pc:sldLayoutChg>
        <pc:sldLayoutChg chg="del">
          <pc:chgData name="Christie, Matthew" userId="55baf958-48ae-4bd9-bfc8-283aedf8fa11" providerId="ADAL" clId="{84231864-2567-447B-B148-B2102C13BA0A}" dt="2021-01-11T04:52:29.799" v="6030" actId="2696"/>
          <pc:sldLayoutMkLst>
            <pc:docMk/>
            <pc:sldMasterMk cId="1975624242" sldId="2147483822"/>
            <pc:sldLayoutMk cId="809720584" sldId="2147483831"/>
          </pc:sldLayoutMkLst>
        </pc:sldLayoutChg>
        <pc:sldLayoutChg chg="del">
          <pc:chgData name="Christie, Matthew" userId="55baf958-48ae-4bd9-bfc8-283aedf8fa11" providerId="ADAL" clId="{84231864-2567-447B-B148-B2102C13BA0A}" dt="2021-01-11T04:52:29.800" v="6031" actId="2696"/>
          <pc:sldLayoutMkLst>
            <pc:docMk/>
            <pc:sldMasterMk cId="1975624242" sldId="2147483822"/>
            <pc:sldLayoutMk cId="1540250505" sldId="2147483832"/>
          </pc:sldLayoutMkLst>
        </pc:sldLayoutChg>
        <pc:sldLayoutChg chg="del">
          <pc:chgData name="Christie, Matthew" userId="55baf958-48ae-4bd9-bfc8-283aedf8fa11" providerId="ADAL" clId="{84231864-2567-447B-B148-B2102C13BA0A}" dt="2021-01-11T04:52:29.801" v="6032" actId="2696"/>
          <pc:sldLayoutMkLst>
            <pc:docMk/>
            <pc:sldMasterMk cId="1975624242" sldId="2147483822"/>
            <pc:sldLayoutMk cId="3018227753" sldId="2147483833"/>
          </pc:sldLayoutMkLst>
        </pc:sldLayoutChg>
        <pc:sldLayoutChg chg="del">
          <pc:chgData name="Christie, Matthew" userId="55baf958-48ae-4bd9-bfc8-283aedf8fa11" providerId="ADAL" clId="{84231864-2567-447B-B148-B2102C13BA0A}" dt="2021-01-11T04:52:29.802" v="6033" actId="2696"/>
          <pc:sldLayoutMkLst>
            <pc:docMk/>
            <pc:sldMasterMk cId="1975624242" sldId="2147483822"/>
            <pc:sldLayoutMk cId="929936896" sldId="2147483834"/>
          </pc:sldLayoutMkLst>
        </pc:sldLayoutChg>
        <pc:sldLayoutChg chg="del">
          <pc:chgData name="Christie, Matthew" userId="55baf958-48ae-4bd9-bfc8-283aedf8fa11" providerId="ADAL" clId="{84231864-2567-447B-B148-B2102C13BA0A}" dt="2021-01-11T04:52:29.803" v="6034" actId="2696"/>
          <pc:sldLayoutMkLst>
            <pc:docMk/>
            <pc:sldMasterMk cId="1975624242" sldId="2147483822"/>
            <pc:sldLayoutMk cId="3215971666" sldId="2147483835"/>
          </pc:sldLayoutMkLst>
        </pc:sldLayoutChg>
        <pc:sldLayoutChg chg="del">
          <pc:chgData name="Christie, Matthew" userId="55baf958-48ae-4bd9-bfc8-283aedf8fa11" providerId="ADAL" clId="{84231864-2567-447B-B148-B2102C13BA0A}" dt="2021-01-11T04:52:29.803" v="6035" actId="2696"/>
          <pc:sldLayoutMkLst>
            <pc:docMk/>
            <pc:sldMasterMk cId="1975624242" sldId="2147483822"/>
            <pc:sldLayoutMk cId="3655337732" sldId="2147483836"/>
          </pc:sldLayoutMkLst>
        </pc:sldLayoutChg>
        <pc:sldLayoutChg chg="del">
          <pc:chgData name="Christie, Matthew" userId="55baf958-48ae-4bd9-bfc8-283aedf8fa11" providerId="ADAL" clId="{84231864-2567-447B-B148-B2102C13BA0A}" dt="2021-01-11T04:52:29.804" v="6036" actId="2696"/>
          <pc:sldLayoutMkLst>
            <pc:docMk/>
            <pc:sldMasterMk cId="1975624242" sldId="2147483822"/>
            <pc:sldLayoutMk cId="962285068" sldId="2147483837"/>
          </pc:sldLayoutMkLst>
        </pc:sldLayoutChg>
        <pc:sldLayoutChg chg="del">
          <pc:chgData name="Christie, Matthew" userId="55baf958-48ae-4bd9-bfc8-283aedf8fa11" providerId="ADAL" clId="{84231864-2567-447B-B148-B2102C13BA0A}" dt="2021-01-11T04:52:29.805" v="6037" actId="2696"/>
          <pc:sldLayoutMkLst>
            <pc:docMk/>
            <pc:sldMasterMk cId="1975624242" sldId="2147483822"/>
            <pc:sldLayoutMk cId="4246069146" sldId="2147483838"/>
          </pc:sldLayoutMkLst>
        </pc:sldLayoutChg>
        <pc:sldLayoutChg chg="del">
          <pc:chgData name="Christie, Matthew" userId="55baf958-48ae-4bd9-bfc8-283aedf8fa11" providerId="ADAL" clId="{84231864-2567-447B-B148-B2102C13BA0A}" dt="2021-01-11T04:52:29.805" v="6038" actId="2696"/>
          <pc:sldLayoutMkLst>
            <pc:docMk/>
            <pc:sldMasterMk cId="1975624242" sldId="2147483822"/>
            <pc:sldLayoutMk cId="2821226980" sldId="2147483839"/>
          </pc:sldLayoutMkLst>
        </pc:sldLayoutChg>
      </pc:sldMasterChg>
    </pc:docChg>
  </pc:docChgLst>
  <pc:docChgLst>
    <pc:chgData name="Christie, Matthew" userId="55baf958-48ae-4bd9-bfc8-283aedf8fa11" providerId="ADAL" clId="{3B7AAAFA-8838-438D-B1E5-66A8D7C365B9}"/>
    <pc:docChg chg="undo custSel addSld delSld modSld sldOrd">
      <pc:chgData name="Christie, Matthew" userId="55baf958-48ae-4bd9-bfc8-283aedf8fa11" providerId="ADAL" clId="{3B7AAAFA-8838-438D-B1E5-66A8D7C365B9}" dt="2020-12-10T20:39:58.848" v="1294"/>
      <pc:docMkLst>
        <pc:docMk/>
      </pc:docMkLst>
      <pc:sldChg chg="add">
        <pc:chgData name="Christie, Matthew" userId="55baf958-48ae-4bd9-bfc8-283aedf8fa11" providerId="ADAL" clId="{3B7AAAFA-8838-438D-B1E5-66A8D7C365B9}" dt="2020-12-07T16:46:30.602" v="1080"/>
        <pc:sldMkLst>
          <pc:docMk/>
          <pc:sldMk cId="1760590279" sldId="256"/>
        </pc:sldMkLst>
      </pc:sldChg>
      <pc:sldChg chg="modSp add del">
        <pc:chgData name="Christie, Matthew" userId="55baf958-48ae-4bd9-bfc8-283aedf8fa11" providerId="ADAL" clId="{3B7AAAFA-8838-438D-B1E5-66A8D7C365B9}" dt="2020-12-07T16:00:51.742" v="775" actId="2696"/>
        <pc:sldMkLst>
          <pc:docMk/>
          <pc:sldMk cId="132097266" sldId="297"/>
        </pc:sldMkLst>
        <pc:spChg chg="mod">
          <ac:chgData name="Christie, Matthew" userId="55baf958-48ae-4bd9-bfc8-283aedf8fa11" providerId="ADAL" clId="{3B7AAAFA-8838-438D-B1E5-66A8D7C365B9}" dt="2020-12-07T15:59:35.130" v="773"/>
          <ac:spMkLst>
            <pc:docMk/>
            <pc:sldMk cId="132097266" sldId="297"/>
            <ac:spMk id="2" creationId="{63BBBEF9-2F25-45F0-B857-FE159CB8489A}"/>
          </ac:spMkLst>
        </pc:spChg>
      </pc:sldChg>
      <pc:sldChg chg="add del">
        <pc:chgData name="Christie, Matthew" userId="55baf958-48ae-4bd9-bfc8-283aedf8fa11" providerId="ADAL" clId="{3B7AAAFA-8838-438D-B1E5-66A8D7C365B9}" dt="2020-12-07T16:00:25.333" v="774" actId="2696"/>
        <pc:sldMkLst>
          <pc:docMk/>
          <pc:sldMk cId="2777568937" sldId="367"/>
        </pc:sldMkLst>
      </pc:sldChg>
      <pc:sldChg chg="modSp">
        <pc:chgData name="Christie, Matthew" userId="55baf958-48ae-4bd9-bfc8-283aedf8fa11" providerId="ADAL" clId="{3B7AAAFA-8838-438D-B1E5-66A8D7C365B9}" dt="2020-12-07T15:44:45.803" v="90" actId="20577"/>
        <pc:sldMkLst>
          <pc:docMk/>
          <pc:sldMk cId="852207401" sldId="383"/>
        </pc:sldMkLst>
        <pc:spChg chg="mod">
          <ac:chgData name="Christie, Matthew" userId="55baf958-48ae-4bd9-bfc8-283aedf8fa11" providerId="ADAL" clId="{3B7AAAFA-8838-438D-B1E5-66A8D7C365B9}" dt="2020-12-07T15:44:45.803" v="90" actId="20577"/>
          <ac:spMkLst>
            <pc:docMk/>
            <pc:sldMk cId="852207401" sldId="383"/>
            <ac:spMk id="2" creationId="{00000000-0000-0000-0000-000000000000}"/>
          </ac:spMkLst>
        </pc:spChg>
        <pc:spChg chg="mod">
          <ac:chgData name="Christie, Matthew" userId="55baf958-48ae-4bd9-bfc8-283aedf8fa11" providerId="ADAL" clId="{3B7AAAFA-8838-438D-B1E5-66A8D7C365B9}" dt="2020-12-07T15:43:53.716" v="27" actId="20577"/>
          <ac:spMkLst>
            <pc:docMk/>
            <pc:sldMk cId="852207401" sldId="383"/>
            <ac:spMk id="3" creationId="{00000000-0000-0000-0000-000000000000}"/>
          </ac:spMkLst>
        </pc:spChg>
      </pc:sldChg>
      <pc:sldChg chg="add del">
        <pc:chgData name="Christie, Matthew" userId="55baf958-48ae-4bd9-bfc8-283aedf8fa11" providerId="ADAL" clId="{3B7AAAFA-8838-438D-B1E5-66A8D7C365B9}" dt="2020-12-07T15:59:35.130" v="773"/>
        <pc:sldMkLst>
          <pc:docMk/>
          <pc:sldMk cId="3011643098" sldId="431"/>
        </pc:sldMkLst>
      </pc:sldChg>
      <pc:sldChg chg="addSp delSp modSp">
        <pc:chgData name="Christie, Matthew" userId="55baf958-48ae-4bd9-bfc8-283aedf8fa11" providerId="ADAL" clId="{3B7AAAFA-8838-438D-B1E5-66A8D7C365B9}" dt="2020-12-07T16:11:39.757" v="838" actId="14100"/>
        <pc:sldMkLst>
          <pc:docMk/>
          <pc:sldMk cId="3409742916" sldId="655"/>
        </pc:sldMkLst>
        <pc:spChg chg="mod">
          <ac:chgData name="Christie, Matthew" userId="55baf958-48ae-4bd9-bfc8-283aedf8fa11" providerId="ADAL" clId="{3B7AAAFA-8838-438D-B1E5-66A8D7C365B9}" dt="2020-12-07T16:11:39.757" v="838" actId="14100"/>
          <ac:spMkLst>
            <pc:docMk/>
            <pc:sldMk cId="3409742916" sldId="655"/>
            <ac:spMk id="3" creationId="{B57FB5F0-EB6F-4DF4-B7CC-D8DAB7AF8070}"/>
          </ac:spMkLst>
        </pc:spChg>
        <pc:spChg chg="add mod">
          <ac:chgData name="Christie, Matthew" userId="55baf958-48ae-4bd9-bfc8-283aedf8fa11" providerId="ADAL" clId="{3B7AAAFA-8838-438D-B1E5-66A8D7C365B9}" dt="2020-12-07T15:54:54.266" v="767" actId="1076"/>
          <ac:spMkLst>
            <pc:docMk/>
            <pc:sldMk cId="3409742916" sldId="655"/>
            <ac:spMk id="6" creationId="{ED64E9DF-6E8C-4527-8092-77DCEFD55D47}"/>
          </ac:spMkLst>
        </pc:spChg>
        <pc:graphicFrameChg chg="add del mod">
          <ac:chgData name="Christie, Matthew" userId="55baf958-48ae-4bd9-bfc8-283aedf8fa11" providerId="ADAL" clId="{3B7AAAFA-8838-438D-B1E5-66A8D7C365B9}" dt="2020-12-07T15:57:38.939" v="769"/>
          <ac:graphicFrameMkLst>
            <pc:docMk/>
            <pc:sldMk cId="3409742916" sldId="655"/>
            <ac:graphicFrameMk id="2" creationId="{F4815768-9F8C-457A-9562-DC8D86798273}"/>
          </ac:graphicFrameMkLst>
        </pc:graphicFrameChg>
        <pc:cxnChg chg="mod">
          <ac:chgData name="Christie, Matthew" userId="55baf958-48ae-4bd9-bfc8-283aedf8fa11" providerId="ADAL" clId="{3B7AAAFA-8838-438D-B1E5-66A8D7C365B9}" dt="2020-12-07T15:50:52.563" v="614" actId="1076"/>
          <ac:cxnSpMkLst>
            <pc:docMk/>
            <pc:sldMk cId="3409742916" sldId="655"/>
            <ac:cxnSpMk id="4" creationId="{4422CF1F-9B23-4FE4-ADE4-595B1BBAD923}"/>
          </ac:cxnSpMkLst>
        </pc:cxnChg>
        <pc:cxnChg chg="mod">
          <ac:chgData name="Christie, Matthew" userId="55baf958-48ae-4bd9-bfc8-283aedf8fa11" providerId="ADAL" clId="{3B7AAAFA-8838-438D-B1E5-66A8D7C365B9}" dt="2020-12-07T15:54:51.666" v="766" actId="1076"/>
          <ac:cxnSpMkLst>
            <pc:docMk/>
            <pc:sldMk cId="3409742916" sldId="655"/>
            <ac:cxnSpMk id="5" creationId="{3FB981F3-AD73-4E2E-8562-5999A54EDE62}"/>
          </ac:cxnSpMkLst>
        </pc:cxnChg>
      </pc:sldChg>
      <pc:sldChg chg="modSp">
        <pc:chgData name="Christie, Matthew" userId="55baf958-48ae-4bd9-bfc8-283aedf8fa11" providerId="ADAL" clId="{3B7AAAFA-8838-438D-B1E5-66A8D7C365B9}" dt="2020-12-07T15:49:23.829" v="438" actId="20577"/>
        <pc:sldMkLst>
          <pc:docMk/>
          <pc:sldMk cId="2499395490" sldId="658"/>
        </pc:sldMkLst>
        <pc:spChg chg="mod">
          <ac:chgData name="Christie, Matthew" userId="55baf958-48ae-4bd9-bfc8-283aedf8fa11" providerId="ADAL" clId="{3B7AAAFA-8838-438D-B1E5-66A8D7C365B9}" dt="2020-12-07T15:49:23.829" v="438" actId="20577"/>
          <ac:spMkLst>
            <pc:docMk/>
            <pc:sldMk cId="2499395490" sldId="658"/>
            <ac:spMk id="5" creationId="{8C158C6D-661B-44E3-A7B2-6F1915149E63}"/>
          </ac:spMkLst>
        </pc:spChg>
      </pc:sldChg>
      <pc:sldChg chg="del">
        <pc:chgData name="Christie, Matthew" userId="55baf958-48ae-4bd9-bfc8-283aedf8fa11" providerId="ADAL" clId="{3B7AAAFA-8838-438D-B1E5-66A8D7C365B9}" dt="2020-12-07T16:09:54.505" v="779" actId="2696"/>
        <pc:sldMkLst>
          <pc:docMk/>
          <pc:sldMk cId="976588600" sldId="659"/>
        </pc:sldMkLst>
      </pc:sldChg>
      <pc:sldChg chg="del">
        <pc:chgData name="Christie, Matthew" userId="55baf958-48ae-4bd9-bfc8-283aedf8fa11" providerId="ADAL" clId="{3B7AAAFA-8838-438D-B1E5-66A8D7C365B9}" dt="2020-12-07T16:09:54.518" v="780" actId="2696"/>
        <pc:sldMkLst>
          <pc:docMk/>
          <pc:sldMk cId="2739597134" sldId="660"/>
        </pc:sldMkLst>
      </pc:sldChg>
      <pc:sldChg chg="modSp ord">
        <pc:chgData name="Christie, Matthew" userId="55baf958-48ae-4bd9-bfc8-283aedf8fa11" providerId="ADAL" clId="{3B7AAAFA-8838-438D-B1E5-66A8D7C365B9}" dt="2020-12-07T16:18:12.947" v="947" actId="6549"/>
        <pc:sldMkLst>
          <pc:docMk/>
          <pc:sldMk cId="1935310237" sldId="661"/>
        </pc:sldMkLst>
        <pc:spChg chg="mod">
          <ac:chgData name="Christie, Matthew" userId="55baf958-48ae-4bd9-bfc8-283aedf8fa11" providerId="ADAL" clId="{3B7AAAFA-8838-438D-B1E5-66A8D7C365B9}" dt="2020-12-07T16:18:12.947" v="947" actId="6549"/>
          <ac:spMkLst>
            <pc:docMk/>
            <pc:sldMk cId="1935310237" sldId="661"/>
            <ac:spMk id="2" creationId="{60B59A7F-AFF7-41B9-922C-DB3A1560A4CC}"/>
          </ac:spMkLst>
        </pc:spChg>
      </pc:sldChg>
      <pc:sldChg chg="del">
        <pc:chgData name="Christie, Matthew" userId="55baf958-48ae-4bd9-bfc8-283aedf8fa11" providerId="ADAL" clId="{3B7AAAFA-8838-438D-B1E5-66A8D7C365B9}" dt="2020-12-07T16:16:19.433" v="895" actId="2696"/>
        <pc:sldMkLst>
          <pc:docMk/>
          <pc:sldMk cId="1638553700" sldId="662"/>
        </pc:sldMkLst>
      </pc:sldChg>
      <pc:sldChg chg="modSp">
        <pc:chgData name="Christie, Matthew" userId="55baf958-48ae-4bd9-bfc8-283aedf8fa11" providerId="ADAL" clId="{3B7AAAFA-8838-438D-B1E5-66A8D7C365B9}" dt="2020-12-10T20:39:58.848" v="1294"/>
        <pc:sldMkLst>
          <pc:docMk/>
          <pc:sldMk cId="2663367613" sldId="663"/>
        </pc:sldMkLst>
        <pc:spChg chg="mod">
          <ac:chgData name="Christie, Matthew" userId="55baf958-48ae-4bd9-bfc8-283aedf8fa11" providerId="ADAL" clId="{3B7AAAFA-8838-438D-B1E5-66A8D7C365B9}" dt="2020-12-10T20:39:58.848" v="1294"/>
          <ac:spMkLst>
            <pc:docMk/>
            <pc:sldMk cId="2663367613" sldId="663"/>
            <ac:spMk id="3" creationId="{C35AAA34-DB13-4159-8579-32ADEC109E03}"/>
          </ac:spMkLst>
        </pc:spChg>
      </pc:sldChg>
      <pc:sldChg chg="modSp">
        <pc:chgData name="Christie, Matthew" userId="55baf958-48ae-4bd9-bfc8-283aedf8fa11" providerId="ADAL" clId="{3B7AAAFA-8838-438D-B1E5-66A8D7C365B9}" dt="2020-12-07T16:27:15.208" v="1061" actId="20577"/>
        <pc:sldMkLst>
          <pc:docMk/>
          <pc:sldMk cId="1395003472" sldId="668"/>
        </pc:sldMkLst>
        <pc:spChg chg="mod">
          <ac:chgData name="Christie, Matthew" userId="55baf958-48ae-4bd9-bfc8-283aedf8fa11" providerId="ADAL" clId="{3B7AAAFA-8838-438D-B1E5-66A8D7C365B9}" dt="2020-12-07T16:27:15.208" v="1061" actId="20577"/>
          <ac:spMkLst>
            <pc:docMk/>
            <pc:sldMk cId="1395003472" sldId="668"/>
            <ac:spMk id="2" creationId="{CD7D11CA-156D-4CE7-91BB-0ECC6F3FC209}"/>
          </ac:spMkLst>
        </pc:spChg>
      </pc:sldChg>
      <pc:sldChg chg="del">
        <pc:chgData name="Christie, Matthew" userId="55baf958-48ae-4bd9-bfc8-283aedf8fa11" providerId="ADAL" clId="{3B7AAAFA-8838-438D-B1E5-66A8D7C365B9}" dt="2020-12-07T16:16:17.778" v="893" actId="2696"/>
        <pc:sldMkLst>
          <pc:docMk/>
          <pc:sldMk cId="2240306730" sldId="670"/>
        </pc:sldMkLst>
      </pc:sldChg>
      <pc:sldChg chg="add del">
        <pc:chgData name="Christie, Matthew" userId="55baf958-48ae-4bd9-bfc8-283aedf8fa11" providerId="ADAL" clId="{3B7AAAFA-8838-438D-B1E5-66A8D7C365B9}" dt="2020-12-07T15:59:35.130" v="773"/>
        <pc:sldMkLst>
          <pc:docMk/>
          <pc:sldMk cId="3766295338" sldId="672"/>
        </pc:sldMkLst>
      </pc:sldChg>
      <pc:sldChg chg="modSp add del">
        <pc:chgData name="Christie, Matthew" userId="55baf958-48ae-4bd9-bfc8-283aedf8fa11" providerId="ADAL" clId="{3B7AAAFA-8838-438D-B1E5-66A8D7C365B9}" dt="2020-12-10T19:58:53.199" v="1277" actId="20577"/>
        <pc:sldMkLst>
          <pc:docMk/>
          <pc:sldMk cId="429159214" sldId="673"/>
        </pc:sldMkLst>
        <pc:spChg chg="mod">
          <ac:chgData name="Christie, Matthew" userId="55baf958-48ae-4bd9-bfc8-283aedf8fa11" providerId="ADAL" clId="{3B7AAAFA-8838-438D-B1E5-66A8D7C365B9}" dt="2020-12-10T19:58:53.199" v="1277" actId="20577"/>
          <ac:spMkLst>
            <pc:docMk/>
            <pc:sldMk cId="429159214" sldId="673"/>
            <ac:spMk id="45" creationId="{00EEA319-B58E-4816-97FF-9CF5FFA4A2C9}"/>
          </ac:spMkLst>
        </pc:spChg>
        <pc:picChg chg="ord">
          <ac:chgData name="Christie, Matthew" userId="55baf958-48ae-4bd9-bfc8-283aedf8fa11" providerId="ADAL" clId="{3B7AAAFA-8838-438D-B1E5-66A8D7C365B9}" dt="2020-12-10T19:58:43.850" v="1258" actId="167"/>
          <ac:picMkLst>
            <pc:docMk/>
            <pc:sldMk cId="429159214" sldId="673"/>
            <ac:picMk id="6" creationId="{710672FF-F4C1-6B44-A1F8-84522E90B361}"/>
          </ac:picMkLst>
        </pc:picChg>
      </pc:sldChg>
      <pc:sldChg chg="modSp add del">
        <pc:chgData name="Christie, Matthew" userId="55baf958-48ae-4bd9-bfc8-283aedf8fa11" providerId="ADAL" clId="{3B7AAAFA-8838-438D-B1E5-66A8D7C365B9}" dt="2020-12-10T20:00:46.375" v="1290" actId="20577"/>
        <pc:sldMkLst>
          <pc:docMk/>
          <pc:sldMk cId="3847551833" sldId="675"/>
        </pc:sldMkLst>
        <pc:spChg chg="mod">
          <ac:chgData name="Christie, Matthew" userId="55baf958-48ae-4bd9-bfc8-283aedf8fa11" providerId="ADAL" clId="{3B7AAAFA-8838-438D-B1E5-66A8D7C365B9}" dt="2020-12-10T20:00:46.375" v="1290" actId="20577"/>
          <ac:spMkLst>
            <pc:docMk/>
            <pc:sldMk cId="3847551833" sldId="675"/>
            <ac:spMk id="7" creationId="{3A197F1D-C4E1-4E7D-9123-55DFC2AF0B13}"/>
          </ac:spMkLst>
        </pc:spChg>
      </pc:sldChg>
      <pc:sldChg chg="del">
        <pc:chgData name="Christie, Matthew" userId="55baf958-48ae-4bd9-bfc8-283aedf8fa11" providerId="ADAL" clId="{3B7AAAFA-8838-438D-B1E5-66A8D7C365B9}" dt="2020-12-07T16:12:32.542" v="839" actId="2696"/>
        <pc:sldMkLst>
          <pc:docMk/>
          <pc:sldMk cId="3104944776" sldId="683"/>
        </pc:sldMkLst>
      </pc:sldChg>
      <pc:sldChg chg="del">
        <pc:chgData name="Christie, Matthew" userId="55baf958-48ae-4bd9-bfc8-283aedf8fa11" providerId="ADAL" clId="{3B7AAAFA-8838-438D-B1E5-66A8D7C365B9}" dt="2020-12-07T16:16:16.068" v="892" actId="2696"/>
        <pc:sldMkLst>
          <pc:docMk/>
          <pc:sldMk cId="3425659514" sldId="684"/>
        </pc:sldMkLst>
      </pc:sldChg>
      <pc:sldChg chg="del">
        <pc:chgData name="Christie, Matthew" userId="55baf958-48ae-4bd9-bfc8-283aedf8fa11" providerId="ADAL" clId="{3B7AAAFA-8838-438D-B1E5-66A8D7C365B9}" dt="2020-12-07T16:20:40.930" v="962" actId="2696"/>
        <pc:sldMkLst>
          <pc:docMk/>
          <pc:sldMk cId="2182418450" sldId="685"/>
        </pc:sldMkLst>
      </pc:sldChg>
      <pc:sldChg chg="del">
        <pc:chgData name="Christie, Matthew" userId="55baf958-48ae-4bd9-bfc8-283aedf8fa11" providerId="ADAL" clId="{3B7AAAFA-8838-438D-B1E5-66A8D7C365B9}" dt="2020-12-07T16:20:44.622" v="967" actId="2696"/>
        <pc:sldMkLst>
          <pc:docMk/>
          <pc:sldMk cId="445249577" sldId="687"/>
        </pc:sldMkLst>
      </pc:sldChg>
      <pc:sldChg chg="del">
        <pc:chgData name="Christie, Matthew" userId="55baf958-48ae-4bd9-bfc8-283aedf8fa11" providerId="ADAL" clId="{3B7AAAFA-8838-438D-B1E5-66A8D7C365B9}" dt="2020-12-07T17:04:51.082" v="1257" actId="2696"/>
        <pc:sldMkLst>
          <pc:docMk/>
          <pc:sldMk cId="163251642" sldId="697"/>
        </pc:sldMkLst>
      </pc:sldChg>
      <pc:sldChg chg="del">
        <pc:chgData name="Christie, Matthew" userId="55baf958-48ae-4bd9-bfc8-283aedf8fa11" providerId="ADAL" clId="{3B7AAAFA-8838-438D-B1E5-66A8D7C365B9}" dt="2020-12-07T16:20:40.952" v="963" actId="2696"/>
        <pc:sldMkLst>
          <pc:docMk/>
          <pc:sldMk cId="321757751" sldId="698"/>
        </pc:sldMkLst>
      </pc:sldChg>
      <pc:sldChg chg="del">
        <pc:chgData name="Christie, Matthew" userId="55baf958-48ae-4bd9-bfc8-283aedf8fa11" providerId="ADAL" clId="{3B7AAAFA-8838-438D-B1E5-66A8D7C365B9}" dt="2020-12-07T16:16:18.757" v="894" actId="2696"/>
        <pc:sldMkLst>
          <pc:docMk/>
          <pc:sldMk cId="2360974631" sldId="701"/>
        </pc:sldMkLst>
      </pc:sldChg>
      <pc:sldChg chg="del">
        <pc:chgData name="Christie, Matthew" userId="55baf958-48ae-4bd9-bfc8-283aedf8fa11" providerId="ADAL" clId="{3B7AAAFA-8838-438D-B1E5-66A8D7C365B9}" dt="2020-12-07T16:20:40.989" v="964" actId="2696"/>
        <pc:sldMkLst>
          <pc:docMk/>
          <pc:sldMk cId="1935711128" sldId="706"/>
        </pc:sldMkLst>
      </pc:sldChg>
      <pc:sldChg chg="del">
        <pc:chgData name="Christie, Matthew" userId="55baf958-48ae-4bd9-bfc8-283aedf8fa11" providerId="ADAL" clId="{3B7AAAFA-8838-438D-B1E5-66A8D7C365B9}" dt="2020-12-07T16:20:44.606" v="965" actId="2696"/>
        <pc:sldMkLst>
          <pc:docMk/>
          <pc:sldMk cId="927227374" sldId="711"/>
        </pc:sldMkLst>
      </pc:sldChg>
      <pc:sldChg chg="del">
        <pc:chgData name="Christie, Matthew" userId="55baf958-48ae-4bd9-bfc8-283aedf8fa11" providerId="ADAL" clId="{3B7AAAFA-8838-438D-B1E5-66A8D7C365B9}" dt="2020-12-07T16:20:44.617" v="966" actId="2696"/>
        <pc:sldMkLst>
          <pc:docMk/>
          <pc:sldMk cId="3180082543" sldId="712"/>
        </pc:sldMkLst>
      </pc:sldChg>
      <pc:sldChg chg="modSp ord">
        <pc:chgData name="Christie, Matthew" userId="55baf958-48ae-4bd9-bfc8-283aedf8fa11" providerId="ADAL" clId="{3B7AAAFA-8838-438D-B1E5-66A8D7C365B9}" dt="2020-12-07T16:19:48.859" v="961" actId="20577"/>
        <pc:sldMkLst>
          <pc:docMk/>
          <pc:sldMk cId="50728439" sldId="713"/>
        </pc:sldMkLst>
        <pc:spChg chg="mod">
          <ac:chgData name="Christie, Matthew" userId="55baf958-48ae-4bd9-bfc8-283aedf8fa11" providerId="ADAL" clId="{3B7AAAFA-8838-438D-B1E5-66A8D7C365B9}" dt="2020-12-07T16:19:48.859" v="961" actId="20577"/>
          <ac:spMkLst>
            <pc:docMk/>
            <pc:sldMk cId="50728439" sldId="713"/>
            <ac:spMk id="3" creationId="{C35AAA34-DB13-4159-8579-32ADEC109E03}"/>
          </ac:spMkLst>
        </pc:spChg>
      </pc:sldChg>
      <pc:sldChg chg="ord">
        <pc:chgData name="Christie, Matthew" userId="55baf958-48ae-4bd9-bfc8-283aedf8fa11" providerId="ADAL" clId="{3B7AAAFA-8838-438D-B1E5-66A8D7C365B9}" dt="2020-12-07T16:18:37.921" v="949"/>
        <pc:sldMkLst>
          <pc:docMk/>
          <pc:sldMk cId="458339682" sldId="714"/>
        </pc:sldMkLst>
      </pc:sldChg>
      <pc:sldChg chg="addSp delSp modSp ord delAnim modAnim">
        <pc:chgData name="Christie, Matthew" userId="55baf958-48ae-4bd9-bfc8-283aedf8fa11" providerId="ADAL" clId="{3B7AAAFA-8838-438D-B1E5-66A8D7C365B9}" dt="2020-12-07T16:24:31.326" v="1002" actId="1076"/>
        <pc:sldMkLst>
          <pc:docMk/>
          <pc:sldMk cId="4006531883" sldId="716"/>
        </pc:sldMkLst>
        <pc:spChg chg="add mod">
          <ac:chgData name="Christie, Matthew" userId="55baf958-48ae-4bd9-bfc8-283aedf8fa11" providerId="ADAL" clId="{3B7AAAFA-8838-438D-B1E5-66A8D7C365B9}" dt="2020-12-07T16:22:31.260" v="978" actId="1076"/>
          <ac:spMkLst>
            <pc:docMk/>
            <pc:sldMk cId="4006531883" sldId="716"/>
            <ac:spMk id="28" creationId="{8B4881FB-7845-4E30-B397-5218C9783A9A}"/>
          </ac:spMkLst>
        </pc:spChg>
        <pc:spChg chg="add mod">
          <ac:chgData name="Christie, Matthew" userId="55baf958-48ae-4bd9-bfc8-283aedf8fa11" providerId="ADAL" clId="{3B7AAAFA-8838-438D-B1E5-66A8D7C365B9}" dt="2020-12-07T16:23:07.454" v="992" actId="113"/>
          <ac:spMkLst>
            <pc:docMk/>
            <pc:sldMk cId="4006531883" sldId="716"/>
            <ac:spMk id="32" creationId="{C2C0F031-BA94-4FE0-9C52-CD262CE29DAB}"/>
          </ac:spMkLst>
        </pc:spChg>
        <pc:spChg chg="add mod">
          <ac:chgData name="Christie, Matthew" userId="55baf958-48ae-4bd9-bfc8-283aedf8fa11" providerId="ADAL" clId="{3B7AAAFA-8838-438D-B1E5-66A8D7C365B9}" dt="2020-12-07T16:23:05.926" v="991" actId="113"/>
          <ac:spMkLst>
            <pc:docMk/>
            <pc:sldMk cId="4006531883" sldId="716"/>
            <ac:spMk id="34" creationId="{C8F6DDF2-EA67-4DA6-A0E5-838F9D4BF46C}"/>
          </ac:spMkLst>
        </pc:spChg>
        <pc:spChg chg="add mod">
          <ac:chgData name="Christie, Matthew" userId="55baf958-48ae-4bd9-bfc8-283aedf8fa11" providerId="ADAL" clId="{3B7AAAFA-8838-438D-B1E5-66A8D7C365B9}" dt="2020-12-07T16:23:02.575" v="990" actId="113"/>
          <ac:spMkLst>
            <pc:docMk/>
            <pc:sldMk cId="4006531883" sldId="716"/>
            <ac:spMk id="35" creationId="{36BB5E79-A3F8-4B9A-B88B-4C15884F67B5}"/>
          </ac:spMkLst>
        </pc:spChg>
        <pc:spChg chg="add mod">
          <ac:chgData name="Christie, Matthew" userId="55baf958-48ae-4bd9-bfc8-283aedf8fa11" providerId="ADAL" clId="{3B7AAAFA-8838-438D-B1E5-66A8D7C365B9}" dt="2020-12-07T16:23:00.717" v="989" actId="113"/>
          <ac:spMkLst>
            <pc:docMk/>
            <pc:sldMk cId="4006531883" sldId="716"/>
            <ac:spMk id="36" creationId="{0485C8B3-B5B8-435B-87A9-CFCC2B39FCB2}"/>
          </ac:spMkLst>
        </pc:spChg>
        <pc:picChg chg="add mod">
          <ac:chgData name="Christie, Matthew" userId="55baf958-48ae-4bd9-bfc8-283aedf8fa11" providerId="ADAL" clId="{3B7AAAFA-8838-438D-B1E5-66A8D7C365B9}" dt="2020-12-07T16:23:10.404" v="993" actId="1076"/>
          <ac:picMkLst>
            <pc:docMk/>
            <pc:sldMk cId="4006531883" sldId="716"/>
            <ac:picMk id="5" creationId="{76F185F2-FD82-4AEA-B38A-F01FF09569A5}"/>
          </ac:picMkLst>
        </pc:picChg>
        <pc:picChg chg="add mod">
          <ac:chgData name="Christie, Matthew" userId="55baf958-48ae-4bd9-bfc8-283aedf8fa11" providerId="ADAL" clId="{3B7AAAFA-8838-438D-B1E5-66A8D7C365B9}" dt="2020-12-07T16:24:31.326" v="1002" actId="1076"/>
          <ac:picMkLst>
            <pc:docMk/>
            <pc:sldMk cId="4006531883" sldId="716"/>
            <ac:picMk id="7" creationId="{3404C4C8-6E08-4F3F-A214-3CF9B77C0404}"/>
          </ac:picMkLst>
        </pc:picChg>
        <pc:picChg chg="add del mod">
          <ac:chgData name="Christie, Matthew" userId="55baf958-48ae-4bd9-bfc8-283aedf8fa11" providerId="ADAL" clId="{3B7AAAFA-8838-438D-B1E5-66A8D7C365B9}" dt="2020-12-07T16:24:10.726" v="1000" actId="478"/>
          <ac:picMkLst>
            <pc:docMk/>
            <pc:sldMk cId="4006531883" sldId="716"/>
            <ac:picMk id="37" creationId="{01EB355B-CAFA-406D-A2CC-43FBE596EEB6}"/>
          </ac:picMkLst>
        </pc:picChg>
      </pc:sldChg>
      <pc:sldChg chg="del">
        <pc:chgData name="Christie, Matthew" userId="55baf958-48ae-4bd9-bfc8-283aedf8fa11" providerId="ADAL" clId="{3B7AAAFA-8838-438D-B1E5-66A8D7C365B9}" dt="2020-12-07T17:04:50.241" v="1256" actId="2696"/>
        <pc:sldMkLst>
          <pc:docMk/>
          <pc:sldMk cId="1108973699" sldId="717"/>
        </pc:sldMkLst>
      </pc:sldChg>
      <pc:sldChg chg="del">
        <pc:chgData name="Christie, Matthew" userId="55baf958-48ae-4bd9-bfc8-283aedf8fa11" providerId="ADAL" clId="{3B7AAAFA-8838-438D-B1E5-66A8D7C365B9}" dt="2020-12-07T16:20:50.495" v="968" actId="2696"/>
        <pc:sldMkLst>
          <pc:docMk/>
          <pc:sldMk cId="2341088449" sldId="718"/>
        </pc:sldMkLst>
      </pc:sldChg>
      <pc:sldChg chg="del">
        <pc:chgData name="Christie, Matthew" userId="55baf958-48ae-4bd9-bfc8-283aedf8fa11" providerId="ADAL" clId="{3B7AAAFA-8838-438D-B1E5-66A8D7C365B9}" dt="2020-12-07T16:20:50.503" v="969" actId="2696"/>
        <pc:sldMkLst>
          <pc:docMk/>
          <pc:sldMk cId="29278098" sldId="719"/>
        </pc:sldMkLst>
      </pc:sldChg>
      <pc:sldChg chg="del">
        <pc:chgData name="Christie, Matthew" userId="55baf958-48ae-4bd9-bfc8-283aedf8fa11" providerId="ADAL" clId="{3B7AAAFA-8838-438D-B1E5-66A8D7C365B9}" dt="2020-12-07T16:20:50.514" v="970" actId="2696"/>
        <pc:sldMkLst>
          <pc:docMk/>
          <pc:sldMk cId="603728897" sldId="720"/>
        </pc:sldMkLst>
      </pc:sldChg>
      <pc:sldChg chg="del">
        <pc:chgData name="Christie, Matthew" userId="55baf958-48ae-4bd9-bfc8-283aedf8fa11" providerId="ADAL" clId="{3B7AAAFA-8838-438D-B1E5-66A8D7C365B9}" dt="2020-12-07T16:20:50.522" v="971" actId="2696"/>
        <pc:sldMkLst>
          <pc:docMk/>
          <pc:sldMk cId="600516191" sldId="721"/>
        </pc:sldMkLst>
      </pc:sldChg>
      <pc:sldChg chg="modSp add">
        <pc:chgData name="Christie, Matthew" userId="55baf958-48ae-4bd9-bfc8-283aedf8fa11" providerId="ADAL" clId="{3B7AAAFA-8838-438D-B1E5-66A8D7C365B9}" dt="2020-12-07T16:11:16.454" v="831" actId="27636"/>
        <pc:sldMkLst>
          <pc:docMk/>
          <pc:sldMk cId="3634022789" sldId="722"/>
        </pc:sldMkLst>
        <pc:spChg chg="mod">
          <ac:chgData name="Christie, Matthew" userId="55baf958-48ae-4bd9-bfc8-283aedf8fa11" providerId="ADAL" clId="{3B7AAAFA-8838-438D-B1E5-66A8D7C365B9}" dt="2020-12-07T16:11:16.454" v="831" actId="27636"/>
          <ac:spMkLst>
            <pc:docMk/>
            <pc:sldMk cId="3634022789" sldId="722"/>
            <ac:spMk id="2" creationId="{60B59A7F-AFF7-41B9-922C-DB3A1560A4CC}"/>
          </ac:spMkLst>
        </pc:spChg>
      </pc:sldChg>
      <pc:sldChg chg="add">
        <pc:chgData name="Christie, Matthew" userId="55baf958-48ae-4bd9-bfc8-283aedf8fa11" providerId="ADAL" clId="{3B7AAAFA-8838-438D-B1E5-66A8D7C365B9}" dt="2020-12-07T16:14:11.969" v="841"/>
        <pc:sldMkLst>
          <pc:docMk/>
          <pc:sldMk cId="2621739846" sldId="723"/>
        </pc:sldMkLst>
      </pc:sldChg>
      <pc:sldChg chg="add">
        <pc:chgData name="Christie, Matthew" userId="55baf958-48ae-4bd9-bfc8-283aedf8fa11" providerId="ADAL" clId="{3B7AAAFA-8838-438D-B1E5-66A8D7C365B9}" dt="2020-12-07T16:14:11.969" v="841"/>
        <pc:sldMkLst>
          <pc:docMk/>
          <pc:sldMk cId="1774246774" sldId="724"/>
        </pc:sldMkLst>
      </pc:sldChg>
      <pc:sldChg chg="add del">
        <pc:chgData name="Christie, Matthew" userId="55baf958-48ae-4bd9-bfc8-283aedf8fa11" providerId="ADAL" clId="{3B7AAAFA-8838-438D-B1E5-66A8D7C365B9}" dt="2020-12-07T16:14:22.290" v="843"/>
        <pc:sldMkLst>
          <pc:docMk/>
          <pc:sldMk cId="792475625" sldId="725"/>
        </pc:sldMkLst>
      </pc:sldChg>
      <pc:sldChg chg="modSp add">
        <pc:chgData name="Christie, Matthew" userId="55baf958-48ae-4bd9-bfc8-283aedf8fa11" providerId="ADAL" clId="{3B7AAAFA-8838-438D-B1E5-66A8D7C365B9}" dt="2020-12-07T16:15:38.084" v="891" actId="20577"/>
        <pc:sldMkLst>
          <pc:docMk/>
          <pc:sldMk cId="3376811616" sldId="725"/>
        </pc:sldMkLst>
        <pc:spChg chg="mod">
          <ac:chgData name="Christie, Matthew" userId="55baf958-48ae-4bd9-bfc8-283aedf8fa11" providerId="ADAL" clId="{3B7AAAFA-8838-438D-B1E5-66A8D7C365B9}" dt="2020-12-07T16:15:38.084" v="891" actId="20577"/>
          <ac:spMkLst>
            <pc:docMk/>
            <pc:sldMk cId="3376811616" sldId="725"/>
            <ac:spMk id="2" creationId="{7A7DD9DC-5C4E-450F-A056-63780C33D4CB}"/>
          </ac:spMkLst>
        </pc:spChg>
      </pc:sldChg>
      <pc:sldChg chg="add del">
        <pc:chgData name="Christie, Matthew" userId="55baf958-48ae-4bd9-bfc8-283aedf8fa11" providerId="ADAL" clId="{3B7AAAFA-8838-438D-B1E5-66A8D7C365B9}" dt="2020-12-07T16:14:22.290" v="843"/>
        <pc:sldMkLst>
          <pc:docMk/>
          <pc:sldMk cId="3911941656" sldId="726"/>
        </pc:sldMkLst>
      </pc:sldChg>
      <pc:sldChg chg="add del">
        <pc:chgData name="Christie, Matthew" userId="55baf958-48ae-4bd9-bfc8-283aedf8fa11" providerId="ADAL" clId="{3B7AAAFA-8838-438D-B1E5-66A8D7C365B9}" dt="2020-12-07T16:15:17.279" v="846" actId="2696"/>
        <pc:sldMkLst>
          <pc:docMk/>
          <pc:sldMk cId="3928051501" sldId="726"/>
        </pc:sldMkLst>
      </pc:sldChg>
      <pc:sldChg chg="add del">
        <pc:chgData name="Christie, Matthew" userId="55baf958-48ae-4bd9-bfc8-283aedf8fa11" providerId="ADAL" clId="{3B7AAAFA-8838-438D-B1E5-66A8D7C365B9}" dt="2020-12-07T16:14:22.290" v="843"/>
        <pc:sldMkLst>
          <pc:docMk/>
          <pc:sldMk cId="1239895567" sldId="727"/>
        </pc:sldMkLst>
      </pc:sldChg>
      <pc:sldChg chg="add">
        <pc:chgData name="Christie, Matthew" userId="55baf958-48ae-4bd9-bfc8-283aedf8fa11" providerId="ADAL" clId="{3B7AAAFA-8838-438D-B1E5-66A8D7C365B9}" dt="2020-12-07T16:14:24.852" v="844"/>
        <pc:sldMkLst>
          <pc:docMk/>
          <pc:sldMk cId="3736992292" sldId="727"/>
        </pc:sldMkLst>
      </pc:sldChg>
      <pc:sldChg chg="add modTransition">
        <pc:chgData name="Christie, Matthew" userId="55baf958-48ae-4bd9-bfc8-283aedf8fa11" providerId="ADAL" clId="{3B7AAAFA-8838-438D-B1E5-66A8D7C365B9}" dt="2020-12-10T20:39:14.668" v="1292"/>
        <pc:sldMkLst>
          <pc:docMk/>
          <pc:sldMk cId="97190151" sldId="728"/>
        </pc:sldMkLst>
      </pc:sldChg>
      <pc:sldChg chg="add del">
        <pc:chgData name="Christie, Matthew" userId="55baf958-48ae-4bd9-bfc8-283aedf8fa11" providerId="ADAL" clId="{3B7AAAFA-8838-438D-B1E5-66A8D7C365B9}" dt="2020-12-07T16:27:47.323" v="1063"/>
        <pc:sldMkLst>
          <pc:docMk/>
          <pc:sldMk cId="3293078544" sldId="2688"/>
        </pc:sldMkLst>
      </pc:sldChg>
      <pc:sldChg chg="add del">
        <pc:chgData name="Christie, Matthew" userId="55baf958-48ae-4bd9-bfc8-283aedf8fa11" providerId="ADAL" clId="{3B7AAAFA-8838-438D-B1E5-66A8D7C365B9}" dt="2020-12-07T16:47:42.237" v="1082"/>
        <pc:sldMkLst>
          <pc:docMk/>
          <pc:sldMk cId="335933964" sldId="2689"/>
        </pc:sldMkLst>
      </pc:sldChg>
      <pc:sldChg chg="add del">
        <pc:chgData name="Christie, Matthew" userId="55baf958-48ae-4bd9-bfc8-283aedf8fa11" providerId="ADAL" clId="{3B7AAAFA-8838-438D-B1E5-66A8D7C365B9}" dt="2020-12-07T16:29:50.618" v="1077" actId="2696"/>
        <pc:sldMkLst>
          <pc:docMk/>
          <pc:sldMk cId="1265689165" sldId="2689"/>
        </pc:sldMkLst>
      </pc:sldChg>
      <pc:sldChg chg="addSp delSp modSp add">
        <pc:chgData name="Christie, Matthew" userId="55baf958-48ae-4bd9-bfc8-283aedf8fa11" providerId="ADAL" clId="{3B7AAAFA-8838-438D-B1E5-66A8D7C365B9}" dt="2020-12-07T17:01:48.161" v="1185" actId="1076"/>
        <pc:sldMkLst>
          <pc:docMk/>
          <pc:sldMk cId="2870205968" sldId="2689"/>
        </pc:sldMkLst>
        <pc:spChg chg="del">
          <ac:chgData name="Christie, Matthew" userId="55baf958-48ae-4bd9-bfc8-283aedf8fa11" providerId="ADAL" clId="{3B7AAAFA-8838-438D-B1E5-66A8D7C365B9}" dt="2020-12-07T16:50:43.009" v="1086"/>
          <ac:spMkLst>
            <pc:docMk/>
            <pc:sldMk cId="2870205968" sldId="2689"/>
            <ac:spMk id="2" creationId="{28EBE6A9-B086-45C0-819F-6F5322E3D0C7}"/>
          </ac:spMkLst>
        </pc:spChg>
        <pc:spChg chg="del">
          <ac:chgData name="Christie, Matthew" userId="55baf958-48ae-4bd9-bfc8-283aedf8fa11" providerId="ADAL" clId="{3B7AAAFA-8838-438D-B1E5-66A8D7C365B9}" dt="2020-12-07T16:50:43.009" v="1086"/>
          <ac:spMkLst>
            <pc:docMk/>
            <pc:sldMk cId="2870205968" sldId="2689"/>
            <ac:spMk id="3" creationId="{F2EDAB9D-7D30-4B77-B2C2-D7FB93AEE8F1}"/>
          </ac:spMkLst>
        </pc:spChg>
        <pc:spChg chg="add mod">
          <ac:chgData name="Christie, Matthew" userId="55baf958-48ae-4bd9-bfc8-283aedf8fa11" providerId="ADAL" clId="{3B7AAAFA-8838-438D-B1E5-66A8D7C365B9}" dt="2020-12-07T17:01:29.746" v="1178" actId="113"/>
          <ac:spMkLst>
            <pc:docMk/>
            <pc:sldMk cId="2870205968" sldId="2689"/>
            <ac:spMk id="4" creationId="{D77B10D1-2EE9-4002-8BAA-D7612C023C02}"/>
          </ac:spMkLst>
        </pc:spChg>
        <pc:spChg chg="add mod">
          <ac:chgData name="Christie, Matthew" userId="55baf958-48ae-4bd9-bfc8-283aedf8fa11" providerId="ADAL" clId="{3B7AAAFA-8838-438D-B1E5-66A8D7C365B9}" dt="2020-12-07T17:01:48.161" v="1185" actId="1076"/>
          <ac:spMkLst>
            <pc:docMk/>
            <pc:sldMk cId="2870205968" sldId="2689"/>
            <ac:spMk id="9" creationId="{BEB51BE5-7029-48E8-9061-B0BAE26A7EDC}"/>
          </ac:spMkLst>
        </pc:spChg>
        <pc:picChg chg="add mod">
          <ac:chgData name="Christie, Matthew" userId="55baf958-48ae-4bd9-bfc8-283aedf8fa11" providerId="ADAL" clId="{3B7AAAFA-8838-438D-B1E5-66A8D7C365B9}" dt="2020-12-07T17:01:29.746" v="1178" actId="113"/>
          <ac:picMkLst>
            <pc:docMk/>
            <pc:sldMk cId="2870205968" sldId="2689"/>
            <ac:picMk id="6" creationId="{16FBC37F-824C-46D6-A036-FF86E272F8E7}"/>
          </ac:picMkLst>
        </pc:picChg>
        <pc:picChg chg="add del mod">
          <ac:chgData name="Christie, Matthew" userId="55baf958-48ae-4bd9-bfc8-283aedf8fa11" providerId="ADAL" clId="{3B7AAAFA-8838-438D-B1E5-66A8D7C365B9}" dt="2020-12-07T16:58:57.855" v="1151" actId="478"/>
          <ac:picMkLst>
            <pc:docMk/>
            <pc:sldMk cId="2870205968" sldId="2689"/>
            <ac:picMk id="1026" creationId="{32B05D1F-A250-42D4-879D-6577AB97E6CA}"/>
          </ac:picMkLst>
        </pc:picChg>
        <pc:picChg chg="add del mod">
          <ac:chgData name="Christie, Matthew" userId="55baf958-48ae-4bd9-bfc8-283aedf8fa11" providerId="ADAL" clId="{3B7AAAFA-8838-438D-B1E5-66A8D7C365B9}" dt="2020-12-07T16:58:30.976" v="1150" actId="478"/>
          <ac:picMkLst>
            <pc:docMk/>
            <pc:sldMk cId="2870205968" sldId="2689"/>
            <ac:picMk id="1028" creationId="{7882303D-3220-4536-A258-B1F039ADB60C}"/>
          </ac:picMkLst>
        </pc:picChg>
        <pc:picChg chg="add mod">
          <ac:chgData name="Christie, Matthew" userId="55baf958-48ae-4bd9-bfc8-283aedf8fa11" providerId="ADAL" clId="{3B7AAAFA-8838-438D-B1E5-66A8D7C365B9}" dt="2020-12-07T17:01:29.746" v="1178" actId="113"/>
          <ac:picMkLst>
            <pc:docMk/>
            <pc:sldMk cId="2870205968" sldId="2689"/>
            <ac:picMk id="1030" creationId="{E3BDDE54-9686-4824-A208-58E2C8793576}"/>
          </ac:picMkLst>
        </pc:picChg>
      </pc:sldChg>
      <pc:sldChg chg="add del">
        <pc:chgData name="Christie, Matthew" userId="55baf958-48ae-4bd9-bfc8-283aedf8fa11" providerId="ADAL" clId="{3B7AAAFA-8838-438D-B1E5-66A8D7C365B9}" dt="2020-12-07T16:28:09.555" v="1065"/>
        <pc:sldMkLst>
          <pc:docMk/>
          <pc:sldMk cId="2913321674" sldId="2689"/>
        </pc:sldMkLst>
      </pc:sldChg>
      <pc:sldChg chg="add del">
        <pc:chgData name="Christie, Matthew" userId="55baf958-48ae-4bd9-bfc8-283aedf8fa11" providerId="ADAL" clId="{3B7AAAFA-8838-438D-B1E5-66A8D7C365B9}" dt="2020-12-07T16:50:32.164" v="1084"/>
        <pc:sldMkLst>
          <pc:docMk/>
          <pc:sldMk cId="3511003054" sldId="2689"/>
        </pc:sldMkLst>
      </pc:sldChg>
      <pc:sldChg chg="modSp add del">
        <pc:chgData name="Christie, Matthew" userId="55baf958-48ae-4bd9-bfc8-283aedf8fa11" providerId="ADAL" clId="{3B7AAAFA-8838-438D-B1E5-66A8D7C365B9}" dt="2020-12-07T16:39:21.964" v="1078" actId="2696"/>
        <pc:sldMkLst>
          <pc:docMk/>
          <pc:sldMk cId="263728891" sldId="2690"/>
        </pc:sldMkLst>
        <pc:spChg chg="mod">
          <ac:chgData name="Christie, Matthew" userId="55baf958-48ae-4bd9-bfc8-283aedf8fa11" providerId="ADAL" clId="{3B7AAAFA-8838-438D-B1E5-66A8D7C365B9}" dt="2020-12-07T16:29:20.512" v="1074"/>
          <ac:spMkLst>
            <pc:docMk/>
            <pc:sldMk cId="263728891" sldId="2690"/>
            <ac:spMk id="3" creationId="{1F295925-18CD-42E7-A3AD-13945B05120D}"/>
          </ac:spMkLst>
        </pc:spChg>
      </pc:sldChg>
      <pc:sldChg chg="addSp delSp modSp add">
        <pc:chgData name="Christie, Matthew" userId="55baf958-48ae-4bd9-bfc8-283aedf8fa11" providerId="ADAL" clId="{3B7AAAFA-8838-438D-B1E5-66A8D7C365B9}" dt="2020-12-07T17:04:22.025" v="1255" actId="1076"/>
        <pc:sldMkLst>
          <pc:docMk/>
          <pc:sldMk cId="1962709000" sldId="2690"/>
        </pc:sldMkLst>
        <pc:spChg chg="mod">
          <ac:chgData name="Christie, Matthew" userId="55baf958-48ae-4bd9-bfc8-283aedf8fa11" providerId="ADAL" clId="{3B7AAAFA-8838-438D-B1E5-66A8D7C365B9}" dt="2020-12-07T17:02:02.715" v="1213" actId="20577"/>
          <ac:spMkLst>
            <pc:docMk/>
            <pc:sldMk cId="1962709000" sldId="2690"/>
            <ac:spMk id="4" creationId="{D77B10D1-2EE9-4002-8BAA-D7612C023C02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7" creationId="{8319049D-EF80-46C6-8033-5248641AC24A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8" creationId="{2E10A61F-92A3-4ECA-AB53-A97AB12E0869}"/>
          </ac:spMkLst>
        </pc:spChg>
        <pc:spChg chg="mod">
          <ac:chgData name="Christie, Matthew" userId="55baf958-48ae-4bd9-bfc8-283aedf8fa11" providerId="ADAL" clId="{3B7AAAFA-8838-438D-B1E5-66A8D7C365B9}" dt="2020-12-07T17:04:22.025" v="1255" actId="1076"/>
          <ac:spMkLst>
            <pc:docMk/>
            <pc:sldMk cId="1962709000" sldId="2690"/>
            <ac:spMk id="9" creationId="{BEB51BE5-7029-48E8-9061-B0BAE26A7EDC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10" creationId="{8E75F9E6-CD00-4C80-B3BF-B3D0D4686F39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11" creationId="{13E80682-7B17-489B-8C6B-E2D3E1174739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12" creationId="{9AF2BEAE-72DD-4196-B8B8-7A0D5D52D1BA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13" creationId="{D4067183-E4D2-4CDD-B36F-B273C5D58A34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14" creationId="{BC25C76B-019D-46F5-B170-0D303AB8FA2E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15" creationId="{601645DE-5C44-464E-93C4-D39C45AD74FE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18" creationId="{D7E784F6-E3FA-4427-B641-F6FE8576F461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20" creationId="{3F593CFB-2F0D-4116-B749-735581928472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28" creationId="{B8CD9F0A-703A-48B8-859E-3BC63F3AEB16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29" creationId="{068F7C28-5DC7-45F4-ABE4-B37AB1107D77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35" creationId="{26441B9C-43BC-4F18-B877-31A4B97B196E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36" creationId="{1DEA4F4C-822B-4435-8042-F98B4C8ED57C}"/>
          </ac:spMkLst>
        </pc:spChg>
        <pc:spChg chg="add del">
          <ac:chgData name="Christie, Matthew" userId="55baf958-48ae-4bd9-bfc8-283aedf8fa11" providerId="ADAL" clId="{3B7AAAFA-8838-438D-B1E5-66A8D7C365B9}" dt="2020-12-07T17:03:12.954" v="1219"/>
          <ac:spMkLst>
            <pc:docMk/>
            <pc:sldMk cId="1962709000" sldId="2690"/>
            <ac:spMk id="37" creationId="{3B34D3B8-C65F-46C8-887A-ECAEB3BA401F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38" creationId="{776373EF-8B58-4AE2-A239-A70C85B702D6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39" creationId="{91370519-3578-4451-9601-07CF06EFF48D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40" creationId="{4DB48EA5-FF64-4765-A591-DD7541DB6DC7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41" creationId="{141C956C-7021-4DE1-9A59-0BF7F64B9B4D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42" creationId="{6C632F41-D247-491D-9CF7-9C488B041598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43" creationId="{108BBD51-DF6D-43D4-8A1E-B6685DE792E9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44" creationId="{4CB6BE02-0394-4DCC-B31B-BA06811F7EEA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45" creationId="{661652DF-D6E5-425D-A923-9CE481BCA1BF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46" creationId="{73F0839F-46E8-406D-A138-1C85FD3E5C8A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47" creationId="{C91B4283-D45C-44DA-88BE-8F3E36AC87F8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50" creationId="{42BB391B-3DCF-4482-85D0-9BEBA45CFEE5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52" creationId="{4507D9A6-92C9-4D89-AC55-8B2B8FC1EF4F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60" creationId="{90981C5F-B06B-4B81-9AE1-71EF248542B7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61" creationId="{32071F5A-7E46-4C63-96C5-981126170195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67" creationId="{B9062C39-AEE6-4C5B-87D4-750CA3713675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68" creationId="{C356977A-5AB9-4545-9074-8D901600AE1D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69" creationId="{764875CD-A5A8-45A4-902D-D6341389805D}"/>
          </ac:spMkLst>
        </pc:spChg>
        <pc:spChg chg="add mod">
          <ac:chgData name="Christie, Matthew" userId="55baf958-48ae-4bd9-bfc8-283aedf8fa11" providerId="ADAL" clId="{3B7AAAFA-8838-438D-B1E5-66A8D7C365B9}" dt="2020-12-07T17:04:13.419" v="1253" actId="1036"/>
          <ac:spMkLst>
            <pc:docMk/>
            <pc:sldMk cId="1962709000" sldId="2690"/>
            <ac:spMk id="70" creationId="{9A40D206-CBA9-4D85-9FE4-56840C9C750F}"/>
          </ac:spMkLst>
        </pc:spChg>
        <pc:grpChg chg="add del">
          <ac:chgData name="Christie, Matthew" userId="55baf958-48ae-4bd9-bfc8-283aedf8fa11" providerId="ADAL" clId="{3B7AAAFA-8838-438D-B1E5-66A8D7C365B9}" dt="2020-12-07T17:03:12.954" v="1219"/>
          <ac:grpSpMkLst>
            <pc:docMk/>
            <pc:sldMk cId="1962709000" sldId="2690"/>
            <ac:grpSpMk id="21" creationId="{57D47FAC-1BC2-4EAA-8952-9D8F2A875BEB}"/>
          </ac:grpSpMkLst>
        </pc:grpChg>
        <pc:grpChg chg="add del">
          <ac:chgData name="Christie, Matthew" userId="55baf958-48ae-4bd9-bfc8-283aedf8fa11" providerId="ADAL" clId="{3B7AAAFA-8838-438D-B1E5-66A8D7C365B9}" dt="2020-12-07T17:03:12.954" v="1219"/>
          <ac:grpSpMkLst>
            <pc:docMk/>
            <pc:sldMk cId="1962709000" sldId="2690"/>
            <ac:grpSpMk id="30" creationId="{54918BEF-954F-4E93-937C-EFAC4EF77C2E}"/>
          </ac:grpSpMkLst>
        </pc:grpChg>
        <pc:grpChg chg="add mod">
          <ac:chgData name="Christie, Matthew" userId="55baf958-48ae-4bd9-bfc8-283aedf8fa11" providerId="ADAL" clId="{3B7AAAFA-8838-438D-B1E5-66A8D7C365B9}" dt="2020-12-07T17:04:13.419" v="1253" actId="1036"/>
          <ac:grpSpMkLst>
            <pc:docMk/>
            <pc:sldMk cId="1962709000" sldId="2690"/>
            <ac:grpSpMk id="53" creationId="{D02A3260-B9A7-4734-83E6-61CAEC16D6FD}"/>
          </ac:grpSpMkLst>
        </pc:grpChg>
        <pc:grpChg chg="add mod">
          <ac:chgData name="Christie, Matthew" userId="55baf958-48ae-4bd9-bfc8-283aedf8fa11" providerId="ADAL" clId="{3B7AAAFA-8838-438D-B1E5-66A8D7C365B9}" dt="2020-12-07T17:04:13.419" v="1253" actId="1036"/>
          <ac:grpSpMkLst>
            <pc:docMk/>
            <pc:sldMk cId="1962709000" sldId="2690"/>
            <ac:grpSpMk id="62" creationId="{58805264-9775-4AF7-9658-6C1404899B60}"/>
          </ac:grpSpMkLst>
        </pc:grpChg>
        <pc:picChg chg="del">
          <ac:chgData name="Christie, Matthew" userId="55baf958-48ae-4bd9-bfc8-283aedf8fa11" providerId="ADAL" clId="{3B7AAAFA-8838-438D-B1E5-66A8D7C365B9}" dt="2020-12-07T17:03:06.971" v="1215" actId="478"/>
          <ac:picMkLst>
            <pc:docMk/>
            <pc:sldMk cId="1962709000" sldId="2690"/>
            <ac:picMk id="6" creationId="{16FBC37F-824C-46D6-A036-FF86E272F8E7}"/>
          </ac:picMkLst>
        </pc:picChg>
        <pc:picChg chg="del">
          <ac:chgData name="Christie, Matthew" userId="55baf958-48ae-4bd9-bfc8-283aedf8fa11" providerId="ADAL" clId="{3B7AAAFA-8838-438D-B1E5-66A8D7C365B9}" dt="2020-12-07T17:03:07.600" v="1216" actId="478"/>
          <ac:picMkLst>
            <pc:docMk/>
            <pc:sldMk cId="1962709000" sldId="2690"/>
            <ac:picMk id="1030" creationId="{E3BDDE54-9686-4824-A208-58E2C8793576}"/>
          </ac:picMkLst>
        </pc:picChg>
        <pc:picChg chg="add mod">
          <ac:chgData name="Christie, Matthew" userId="55baf958-48ae-4bd9-bfc8-283aedf8fa11" providerId="ADAL" clId="{3B7AAAFA-8838-438D-B1E5-66A8D7C365B9}" dt="2020-12-07T17:04:16.553" v="1254" actId="1076"/>
          <ac:picMkLst>
            <pc:docMk/>
            <pc:sldMk cId="1962709000" sldId="2690"/>
            <ac:picMk id="2050" creationId="{501931DC-AB70-4C9B-BA9A-F8EF9B6829F5}"/>
          </ac:picMkLst>
        </pc:picChg>
        <pc:cxnChg chg="add del">
          <ac:chgData name="Christie, Matthew" userId="55baf958-48ae-4bd9-bfc8-283aedf8fa11" providerId="ADAL" clId="{3B7AAAFA-8838-438D-B1E5-66A8D7C365B9}" dt="2020-12-07T17:03:12.954" v="1219"/>
          <ac:cxnSpMkLst>
            <pc:docMk/>
            <pc:sldMk cId="1962709000" sldId="2690"/>
            <ac:cxnSpMk id="16" creationId="{02E99E90-0639-4F99-9800-26E248657588}"/>
          </ac:cxnSpMkLst>
        </pc:cxnChg>
        <pc:cxnChg chg="add del">
          <ac:chgData name="Christie, Matthew" userId="55baf958-48ae-4bd9-bfc8-283aedf8fa11" providerId="ADAL" clId="{3B7AAAFA-8838-438D-B1E5-66A8D7C365B9}" dt="2020-12-07T17:03:12.954" v="1219"/>
          <ac:cxnSpMkLst>
            <pc:docMk/>
            <pc:sldMk cId="1962709000" sldId="2690"/>
            <ac:cxnSpMk id="17" creationId="{4898B328-2E3F-45CB-9309-78FCC2F30AB7}"/>
          </ac:cxnSpMkLst>
        </pc:cxnChg>
        <pc:cxnChg chg="add del">
          <ac:chgData name="Christie, Matthew" userId="55baf958-48ae-4bd9-bfc8-283aedf8fa11" providerId="ADAL" clId="{3B7AAAFA-8838-438D-B1E5-66A8D7C365B9}" dt="2020-12-07T17:03:12.954" v="1219"/>
          <ac:cxnSpMkLst>
            <pc:docMk/>
            <pc:sldMk cId="1962709000" sldId="2690"/>
            <ac:cxnSpMk id="19" creationId="{FE0980FF-B3B2-49CB-93D7-CE2C96F53F0A}"/>
          </ac:cxnSpMkLst>
        </pc:cxnChg>
        <pc:cxnChg chg="add del">
          <ac:chgData name="Christie, Matthew" userId="55baf958-48ae-4bd9-bfc8-283aedf8fa11" providerId="ADAL" clId="{3B7AAAFA-8838-438D-B1E5-66A8D7C365B9}" dt="2020-12-07T17:03:12.954" v="1219"/>
          <ac:cxnSpMkLst>
            <pc:docMk/>
            <pc:sldMk cId="1962709000" sldId="2690"/>
            <ac:cxnSpMk id="26" creationId="{32CD11E5-FF1F-4D76-A081-9477EBDC1463}"/>
          </ac:cxnSpMkLst>
        </pc:cxnChg>
        <pc:cxnChg chg="add del">
          <ac:chgData name="Christie, Matthew" userId="55baf958-48ae-4bd9-bfc8-283aedf8fa11" providerId="ADAL" clId="{3B7AAAFA-8838-438D-B1E5-66A8D7C365B9}" dt="2020-12-07T17:03:12.954" v="1219"/>
          <ac:cxnSpMkLst>
            <pc:docMk/>
            <pc:sldMk cId="1962709000" sldId="2690"/>
            <ac:cxnSpMk id="27" creationId="{F079B039-F51E-4179-BBE5-E6671643221A}"/>
          </ac:cxnSpMkLst>
        </pc:cxnChg>
        <pc:cxnChg chg="add mod">
          <ac:chgData name="Christie, Matthew" userId="55baf958-48ae-4bd9-bfc8-283aedf8fa11" providerId="ADAL" clId="{3B7AAAFA-8838-438D-B1E5-66A8D7C365B9}" dt="2020-12-07T17:04:13.419" v="1253" actId="1036"/>
          <ac:cxnSpMkLst>
            <pc:docMk/>
            <pc:sldMk cId="1962709000" sldId="2690"/>
            <ac:cxnSpMk id="48" creationId="{8D832E66-F56E-4BE4-855B-71A70379D72D}"/>
          </ac:cxnSpMkLst>
        </pc:cxnChg>
        <pc:cxnChg chg="add mod">
          <ac:chgData name="Christie, Matthew" userId="55baf958-48ae-4bd9-bfc8-283aedf8fa11" providerId="ADAL" clId="{3B7AAAFA-8838-438D-B1E5-66A8D7C365B9}" dt="2020-12-07T17:04:13.419" v="1253" actId="1036"/>
          <ac:cxnSpMkLst>
            <pc:docMk/>
            <pc:sldMk cId="1962709000" sldId="2690"/>
            <ac:cxnSpMk id="49" creationId="{B5EB1DCB-24B1-4B56-9C80-D7EACE675944}"/>
          </ac:cxnSpMkLst>
        </pc:cxnChg>
        <pc:cxnChg chg="add mod">
          <ac:chgData name="Christie, Matthew" userId="55baf958-48ae-4bd9-bfc8-283aedf8fa11" providerId="ADAL" clId="{3B7AAAFA-8838-438D-B1E5-66A8D7C365B9}" dt="2020-12-07T17:04:13.419" v="1253" actId="1036"/>
          <ac:cxnSpMkLst>
            <pc:docMk/>
            <pc:sldMk cId="1962709000" sldId="2690"/>
            <ac:cxnSpMk id="51" creationId="{D6A81C00-0525-4D32-A2A9-D19941A1EDBE}"/>
          </ac:cxnSpMkLst>
        </pc:cxnChg>
        <pc:cxnChg chg="add mod">
          <ac:chgData name="Christie, Matthew" userId="55baf958-48ae-4bd9-bfc8-283aedf8fa11" providerId="ADAL" clId="{3B7AAAFA-8838-438D-B1E5-66A8D7C365B9}" dt="2020-12-07T17:04:13.419" v="1253" actId="1036"/>
          <ac:cxnSpMkLst>
            <pc:docMk/>
            <pc:sldMk cId="1962709000" sldId="2690"/>
            <ac:cxnSpMk id="58" creationId="{39C91890-98E3-4B1D-8FFC-1D147EFC6277}"/>
          </ac:cxnSpMkLst>
        </pc:cxnChg>
        <pc:cxnChg chg="add mod">
          <ac:chgData name="Christie, Matthew" userId="55baf958-48ae-4bd9-bfc8-283aedf8fa11" providerId="ADAL" clId="{3B7AAAFA-8838-438D-B1E5-66A8D7C365B9}" dt="2020-12-07T17:04:13.419" v="1253" actId="1036"/>
          <ac:cxnSpMkLst>
            <pc:docMk/>
            <pc:sldMk cId="1962709000" sldId="2690"/>
            <ac:cxnSpMk id="59" creationId="{D41571BB-0B4D-408D-BB51-C96494B4E31A}"/>
          </ac:cxnSpMkLst>
        </pc:cxnChg>
      </pc:sldChg>
      <pc:sldChg chg="add del">
        <pc:chgData name="Christie, Matthew" userId="55baf958-48ae-4bd9-bfc8-283aedf8fa11" providerId="ADAL" clId="{3B7AAAFA-8838-438D-B1E5-66A8D7C365B9}" dt="2020-12-07T16:28:37.082" v="1070"/>
        <pc:sldMkLst>
          <pc:docMk/>
          <pc:sldMk cId="2335051401" sldId="2690"/>
        </pc:sldMkLst>
      </pc:sldChg>
      <pc:sldChg chg="add del">
        <pc:chgData name="Christie, Matthew" userId="55baf958-48ae-4bd9-bfc8-283aedf8fa11" providerId="ADAL" clId="{3B7AAAFA-8838-438D-B1E5-66A8D7C365B9}" dt="2020-12-07T16:28:31.033" v="1068"/>
        <pc:sldMkLst>
          <pc:docMk/>
          <pc:sldMk cId="3181315799" sldId="2690"/>
        </pc:sldMkLst>
      </pc:sldChg>
      <pc:sldChg chg="del">
        <pc:chgData name="Christie, Matthew" userId="55baf958-48ae-4bd9-bfc8-283aedf8fa11" providerId="ADAL" clId="{3B7AAAFA-8838-438D-B1E5-66A8D7C365B9}" dt="2020-12-07T17:03:42.813" v="1225" actId="2696"/>
        <pc:sldMkLst>
          <pc:docMk/>
          <pc:sldMk cId="4192272512" sldId="2691"/>
        </pc:sldMkLst>
      </pc:sldChg>
      <pc:sldChg chg="modSp add del">
        <pc:chgData name="Christie, Matthew" userId="55baf958-48ae-4bd9-bfc8-283aedf8fa11" providerId="ADAL" clId="{3B7AAAFA-8838-438D-B1E5-66A8D7C365B9}" dt="2020-12-07T17:03:43.734" v="1226" actId="2696"/>
        <pc:sldMkLst>
          <pc:docMk/>
          <pc:sldMk cId="4071152383" sldId="2692"/>
        </pc:sldMkLst>
        <pc:spChg chg="mod">
          <ac:chgData name="Christie, Matthew" userId="55baf958-48ae-4bd9-bfc8-283aedf8fa11" providerId="ADAL" clId="{3B7AAAFA-8838-438D-B1E5-66A8D7C365B9}" dt="2020-12-07T17:03:25.889" v="1222" actId="14100"/>
          <ac:spMkLst>
            <pc:docMk/>
            <pc:sldMk cId="4071152383" sldId="2692"/>
            <ac:spMk id="15" creationId="{05B038A2-84DA-4815-8E98-0012CCA6F83E}"/>
          </ac:spMkLst>
        </pc:spChg>
      </pc:sldChg>
      <pc:sldChg chg="add del">
        <pc:chgData name="Christie, Matthew" userId="55baf958-48ae-4bd9-bfc8-283aedf8fa11" providerId="ADAL" clId="{3B7AAAFA-8838-438D-B1E5-66A8D7C365B9}" dt="2020-12-07T16:09:43.452" v="776" actId="2696"/>
        <pc:sldMkLst>
          <pc:docMk/>
          <pc:sldMk cId="3645807441" sldId="2706"/>
        </pc:sldMkLst>
      </pc:sldChg>
      <pc:sldChg chg="add del">
        <pc:chgData name="Christie, Matthew" userId="55baf958-48ae-4bd9-bfc8-283aedf8fa11" providerId="ADAL" clId="{3B7AAAFA-8838-438D-B1E5-66A8D7C365B9}" dt="2020-12-07T16:09:43.466" v="777" actId="2696"/>
        <pc:sldMkLst>
          <pc:docMk/>
          <pc:sldMk cId="740246581" sldId="2707"/>
        </pc:sldMkLst>
      </pc:sldChg>
      <pc:sldMasterChg chg="delSldLayout">
        <pc:chgData name="Christie, Matthew" userId="55baf958-48ae-4bd9-bfc8-283aedf8fa11" providerId="ADAL" clId="{3B7AAAFA-8838-438D-B1E5-66A8D7C365B9}" dt="2020-12-07T16:39:21.965" v="1079" actId="2696"/>
        <pc:sldMasterMkLst>
          <pc:docMk/>
          <pc:sldMasterMk cId="44287901" sldId="2147483766"/>
        </pc:sldMasterMkLst>
        <pc:sldLayoutChg chg="del">
          <pc:chgData name="Christie, Matthew" userId="55baf958-48ae-4bd9-bfc8-283aedf8fa11" providerId="ADAL" clId="{3B7AAAFA-8838-438D-B1E5-66A8D7C365B9}" dt="2020-12-07T16:39:21.965" v="1079" actId="2696"/>
          <pc:sldLayoutMkLst>
            <pc:docMk/>
            <pc:sldMasterMk cId="44287901" sldId="2147483766"/>
            <pc:sldLayoutMk cId="3304628934" sldId="2147483821"/>
          </pc:sldLayoutMkLst>
        </pc:sldLayoutChg>
      </pc:sldMasterChg>
      <pc:sldMasterChg chg="delSldLayout">
        <pc:chgData name="Christie, Matthew" userId="55baf958-48ae-4bd9-bfc8-283aedf8fa11" providerId="ADAL" clId="{3B7AAAFA-8838-438D-B1E5-66A8D7C365B9}" dt="2020-12-07T16:09:43.467" v="778" actId="2696"/>
        <pc:sldMasterMkLst>
          <pc:docMk/>
          <pc:sldMasterMk cId="1853843456" sldId="2147483787"/>
        </pc:sldMasterMkLst>
        <pc:sldLayoutChg chg="del">
          <pc:chgData name="Christie, Matthew" userId="55baf958-48ae-4bd9-bfc8-283aedf8fa11" providerId="ADAL" clId="{3B7AAAFA-8838-438D-B1E5-66A8D7C365B9}" dt="2020-12-07T16:09:43.467" v="778" actId="2696"/>
          <pc:sldLayoutMkLst>
            <pc:docMk/>
            <pc:sldMasterMk cId="1853843456" sldId="2147483787"/>
            <pc:sldLayoutMk cId="4014857726" sldId="2147483799"/>
          </pc:sldLayoutMkLst>
        </pc:sldLayoutChg>
      </pc:sldMasterChg>
    </pc:docChg>
  </pc:docChgLst>
  <pc:docChgLst>
    <pc:chgData name="Christie, Matthew" userId="fc357460-f8e8-4596-9e64-56d2b735ffb3" providerId="ADAL" clId="{6465D5E8-E664-4AAA-BB10-FC77FBEB9880}"/>
    <pc:docChg chg="undo custSel addSld modSld">
      <pc:chgData name="Christie, Matthew" userId="fc357460-f8e8-4596-9e64-56d2b735ffb3" providerId="ADAL" clId="{6465D5E8-E664-4AAA-BB10-FC77FBEB9880}" dt="2021-05-06T19:51:24.734" v="17"/>
      <pc:docMkLst>
        <pc:docMk/>
      </pc:docMkLst>
      <pc:sldChg chg="addSp delSp modSp add">
        <pc:chgData name="Christie, Matthew" userId="fc357460-f8e8-4596-9e64-56d2b735ffb3" providerId="ADAL" clId="{6465D5E8-E664-4AAA-BB10-FC77FBEB9880}" dt="2021-05-06T19:51:24.734" v="17"/>
        <pc:sldMkLst>
          <pc:docMk/>
          <pc:sldMk cId="3137179359" sldId="2885"/>
        </pc:sldMkLst>
        <pc:spChg chg="add del mod">
          <ac:chgData name="Christie, Matthew" userId="fc357460-f8e8-4596-9e64-56d2b735ffb3" providerId="ADAL" clId="{6465D5E8-E664-4AAA-BB10-FC77FBEB9880}" dt="2021-05-06T19:51:24.734" v="17"/>
          <ac:spMkLst>
            <pc:docMk/>
            <pc:sldMk cId="3137179359" sldId="2885"/>
            <ac:spMk id="2" creationId="{C96C9BA8-C671-44C6-9CD8-F54E766801BE}"/>
          </ac:spMkLst>
        </pc:spChg>
        <pc:spChg chg="add del mod">
          <ac:chgData name="Christie, Matthew" userId="fc357460-f8e8-4596-9e64-56d2b735ffb3" providerId="ADAL" clId="{6465D5E8-E664-4AAA-BB10-FC77FBEB9880}" dt="2021-05-06T19:51:21.310" v="16" actId="478"/>
          <ac:spMkLst>
            <pc:docMk/>
            <pc:sldMk cId="3137179359" sldId="2885"/>
            <ac:spMk id="4" creationId="{A00E631B-27C5-4CC6-8050-97D184F0374E}"/>
          </ac:spMkLst>
        </pc:spChg>
      </pc:sldChg>
    </pc:docChg>
  </pc:docChgLst>
  <pc:docChgLst>
    <pc:chgData name="Christie, Matthew" userId="55baf958-48ae-4bd9-bfc8-283aedf8fa11" providerId="ADAL" clId="{9636D72E-D849-42F2-A725-7E8E2393C5CA}"/>
    <pc:docChg chg="undo redo custSel addSld delSld modSld sldOrd">
      <pc:chgData name="Christie, Matthew" userId="55baf958-48ae-4bd9-bfc8-283aedf8fa11" providerId="ADAL" clId="{9636D72E-D849-42F2-A725-7E8E2393C5CA}" dt="2021-02-01T21:23:32.259" v="1672" actId="478"/>
      <pc:docMkLst>
        <pc:docMk/>
      </pc:docMkLst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1422258602" sldId="268"/>
        </pc:sldMkLst>
      </pc:sldChg>
      <pc:sldChg chg="modSp add del">
        <pc:chgData name="Christie, Matthew" userId="55baf958-48ae-4bd9-bfc8-283aedf8fa11" providerId="ADAL" clId="{9636D72E-D849-42F2-A725-7E8E2393C5CA}" dt="2021-02-01T19:05:55.665" v="661"/>
        <pc:sldMkLst>
          <pc:docMk/>
          <pc:sldMk cId="3215267553" sldId="321"/>
        </pc:sldMkLst>
        <pc:spChg chg="mod">
          <ac:chgData name="Christie, Matthew" userId="55baf958-48ae-4bd9-bfc8-283aedf8fa11" providerId="ADAL" clId="{9636D72E-D849-42F2-A725-7E8E2393C5CA}" dt="2021-02-01T19:05:55.665" v="661"/>
          <ac:spMkLst>
            <pc:docMk/>
            <pc:sldMk cId="3215267553" sldId="321"/>
            <ac:spMk id="14" creationId="{15BECC8C-F4DC-433F-BC95-4381566C4158}"/>
          </ac:spMkLst>
        </pc:spChg>
      </pc:sldChg>
      <pc:sldChg chg="addSp delSp modSp">
        <pc:chgData name="Christie, Matthew" userId="55baf958-48ae-4bd9-bfc8-283aedf8fa11" providerId="ADAL" clId="{9636D72E-D849-42F2-A725-7E8E2393C5CA}" dt="2021-02-01T18:18:25.371" v="121" actId="478"/>
        <pc:sldMkLst>
          <pc:docMk/>
          <pc:sldMk cId="852207401" sldId="383"/>
        </pc:sldMkLst>
        <pc:spChg chg="mod">
          <ac:chgData name="Christie, Matthew" userId="55baf958-48ae-4bd9-bfc8-283aedf8fa11" providerId="ADAL" clId="{9636D72E-D849-42F2-A725-7E8E2393C5CA}" dt="2021-02-01T18:18:15.132" v="118" actId="20577"/>
          <ac:spMkLst>
            <pc:docMk/>
            <pc:sldMk cId="852207401" sldId="383"/>
            <ac:spMk id="2" creationId="{00000000-0000-0000-0000-000000000000}"/>
          </ac:spMkLst>
        </pc:spChg>
        <pc:spChg chg="del">
          <ac:chgData name="Christie, Matthew" userId="55baf958-48ae-4bd9-bfc8-283aedf8fa11" providerId="ADAL" clId="{9636D72E-D849-42F2-A725-7E8E2393C5CA}" dt="2021-02-01T18:18:21.152" v="119" actId="478"/>
          <ac:spMkLst>
            <pc:docMk/>
            <pc:sldMk cId="852207401" sldId="383"/>
            <ac:spMk id="3" creationId="{00000000-0000-0000-0000-000000000000}"/>
          </ac:spMkLst>
        </pc:spChg>
        <pc:spChg chg="add del mod">
          <ac:chgData name="Christie, Matthew" userId="55baf958-48ae-4bd9-bfc8-283aedf8fa11" providerId="ADAL" clId="{9636D72E-D849-42F2-A725-7E8E2393C5CA}" dt="2021-02-01T18:18:23.203" v="120" actId="478"/>
          <ac:spMkLst>
            <pc:docMk/>
            <pc:sldMk cId="852207401" sldId="383"/>
            <ac:spMk id="5" creationId="{38BA73C9-B4C9-4AD2-B736-9C1567BCB2D3}"/>
          </ac:spMkLst>
        </pc:spChg>
        <pc:spChg chg="del">
          <ac:chgData name="Christie, Matthew" userId="55baf958-48ae-4bd9-bfc8-283aedf8fa11" providerId="ADAL" clId="{9636D72E-D849-42F2-A725-7E8E2393C5CA}" dt="2021-02-01T18:17:35.391" v="0" actId="478"/>
          <ac:spMkLst>
            <pc:docMk/>
            <pc:sldMk cId="852207401" sldId="383"/>
            <ac:spMk id="11" creationId="{3DA7AD72-A324-4C44-AA88-ABEEE66FCF93}"/>
          </ac:spMkLst>
        </pc:spChg>
        <pc:spChg chg="del">
          <ac:chgData name="Christie, Matthew" userId="55baf958-48ae-4bd9-bfc8-283aedf8fa11" providerId="ADAL" clId="{9636D72E-D849-42F2-A725-7E8E2393C5CA}" dt="2021-02-01T18:17:38.691" v="2" actId="478"/>
          <ac:spMkLst>
            <pc:docMk/>
            <pc:sldMk cId="852207401" sldId="383"/>
            <ac:spMk id="12" creationId="{5A695ECB-DD30-4E6D-801C-4AC0316461D8}"/>
          </ac:spMkLst>
        </pc:spChg>
        <pc:spChg chg="del">
          <ac:chgData name="Christie, Matthew" userId="55baf958-48ae-4bd9-bfc8-283aedf8fa11" providerId="ADAL" clId="{9636D72E-D849-42F2-A725-7E8E2393C5CA}" dt="2021-02-01T18:17:41.066" v="4" actId="478"/>
          <ac:spMkLst>
            <pc:docMk/>
            <pc:sldMk cId="852207401" sldId="383"/>
            <ac:spMk id="13" creationId="{03EE5723-485F-467F-88A5-873D07FCD487}"/>
          </ac:spMkLst>
        </pc:spChg>
        <pc:spChg chg="del">
          <ac:chgData name="Christie, Matthew" userId="55baf958-48ae-4bd9-bfc8-283aedf8fa11" providerId="ADAL" clId="{9636D72E-D849-42F2-A725-7E8E2393C5CA}" dt="2021-02-01T18:17:39.355" v="3" actId="478"/>
          <ac:spMkLst>
            <pc:docMk/>
            <pc:sldMk cId="852207401" sldId="383"/>
            <ac:spMk id="14" creationId="{ACB03065-CEC2-4088-9ECF-1D97E942FD66}"/>
          </ac:spMkLst>
        </pc:spChg>
        <pc:spChg chg="del">
          <ac:chgData name="Christie, Matthew" userId="55baf958-48ae-4bd9-bfc8-283aedf8fa11" providerId="ADAL" clId="{9636D72E-D849-42F2-A725-7E8E2393C5CA}" dt="2021-02-01T18:17:37.651" v="1" actId="478"/>
          <ac:spMkLst>
            <pc:docMk/>
            <pc:sldMk cId="852207401" sldId="383"/>
            <ac:spMk id="27" creationId="{9267AC67-D325-459A-9859-68927F256CCE}"/>
          </ac:spMkLst>
        </pc:spChg>
        <pc:spChg chg="del">
          <ac:chgData name="Christie, Matthew" userId="55baf958-48ae-4bd9-bfc8-283aedf8fa11" providerId="ADAL" clId="{9636D72E-D849-42F2-A725-7E8E2393C5CA}" dt="2021-02-01T18:18:25.371" v="121" actId="478"/>
          <ac:spMkLst>
            <pc:docMk/>
            <pc:sldMk cId="852207401" sldId="383"/>
            <ac:spMk id="28" creationId="{99CAA45D-A2D8-43B8-B3F9-47C3B92F0CE8}"/>
          </ac:spMkLst>
        </pc:spChg>
      </pc:sldChg>
      <pc:sldChg chg="modNotesTx">
        <pc:chgData name="Christie, Matthew" userId="55baf958-48ae-4bd9-bfc8-283aedf8fa11" providerId="ADAL" clId="{9636D72E-D849-42F2-A725-7E8E2393C5CA}" dt="2021-02-01T18:32:29.119" v="531" actId="20577"/>
        <pc:sldMkLst>
          <pc:docMk/>
          <pc:sldMk cId="694616211" sldId="621"/>
        </pc:sldMkLst>
      </pc:sldChg>
      <pc:sldChg chg="del">
        <pc:chgData name="Christie, Matthew" userId="55baf958-48ae-4bd9-bfc8-283aedf8fa11" providerId="ADAL" clId="{9636D72E-D849-42F2-A725-7E8E2393C5CA}" dt="2021-02-01T18:26:23.372" v="471" actId="2696"/>
        <pc:sldMkLst>
          <pc:docMk/>
          <pc:sldMk cId="4152389290" sldId="624"/>
        </pc:sldMkLst>
      </pc:sldChg>
      <pc:sldChg chg="delSp">
        <pc:chgData name="Christie, Matthew" userId="55baf958-48ae-4bd9-bfc8-283aedf8fa11" providerId="ADAL" clId="{9636D72E-D849-42F2-A725-7E8E2393C5CA}" dt="2021-02-01T18:18:37.357" v="128" actId="478"/>
        <pc:sldMkLst>
          <pc:docMk/>
          <pc:sldMk cId="3409742916" sldId="655"/>
        </pc:sldMkLst>
        <pc:spChg chg="del">
          <ac:chgData name="Christie, Matthew" userId="55baf958-48ae-4bd9-bfc8-283aedf8fa11" providerId="ADAL" clId="{9636D72E-D849-42F2-A725-7E8E2393C5CA}" dt="2021-02-01T18:18:30.511" v="124" actId="478"/>
          <ac:spMkLst>
            <pc:docMk/>
            <pc:sldMk cId="3409742916" sldId="655"/>
            <ac:spMk id="7" creationId="{DC86CF53-8F83-4B4C-970C-E291428E3D8F}"/>
          </ac:spMkLst>
        </pc:spChg>
        <pc:spChg chg="del">
          <ac:chgData name="Christie, Matthew" userId="55baf958-48ae-4bd9-bfc8-283aedf8fa11" providerId="ADAL" clId="{9636D72E-D849-42F2-A725-7E8E2393C5CA}" dt="2021-02-01T18:18:29.419" v="122" actId="478"/>
          <ac:spMkLst>
            <pc:docMk/>
            <pc:sldMk cId="3409742916" sldId="655"/>
            <ac:spMk id="8" creationId="{F1C121ED-E1D4-468E-ADDB-67925940E6A8}"/>
          </ac:spMkLst>
        </pc:spChg>
        <pc:spChg chg="del">
          <ac:chgData name="Christie, Matthew" userId="55baf958-48ae-4bd9-bfc8-283aedf8fa11" providerId="ADAL" clId="{9636D72E-D849-42F2-A725-7E8E2393C5CA}" dt="2021-02-01T18:18:31.573" v="125" actId="478"/>
          <ac:spMkLst>
            <pc:docMk/>
            <pc:sldMk cId="3409742916" sldId="655"/>
            <ac:spMk id="9" creationId="{6C865130-DDFA-472F-8322-788D09D49210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0" creationId="{7EC80E78-1A29-4D01-AA2D-6C724A340656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1" creationId="{BFE9268E-7E5D-48E7-A48B-F997985C4465}"/>
          </ac:spMkLst>
        </pc:spChg>
        <pc:spChg chg="del">
          <ac:chgData name="Christie, Matthew" userId="55baf958-48ae-4bd9-bfc8-283aedf8fa11" providerId="ADAL" clId="{9636D72E-D849-42F2-A725-7E8E2393C5CA}" dt="2021-02-01T18:18:30.058" v="123" actId="478"/>
          <ac:spMkLst>
            <pc:docMk/>
            <pc:sldMk cId="3409742916" sldId="655"/>
            <ac:spMk id="12" creationId="{2EC63488-2C52-477C-9C9A-6B86E4941789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3" creationId="{245D7C66-95ED-412A-A9A0-2F1A5BC3BB39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4" creationId="{058B124A-0127-4959-B4DB-2DAC1FB6101D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5" creationId="{5A94BCB4-D4F0-4E86-8EEE-6D4475CAF9B1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6" creationId="{E22A40E6-7E6E-4A26-B69A-785EA31F5162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7" creationId="{589B74C2-9D78-427A-B4D3-E54807E76CB3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8" creationId="{3C9B568A-85FF-401B-8C52-76AA299847FE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19" creationId="{039FD858-CCA3-459E-96B0-688491A643A9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20" creationId="{D6461315-920D-4599-BF25-AAF10E49F585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21" creationId="{BE4DDA94-B431-464F-86A8-466F75C3593E}"/>
          </ac:spMkLst>
        </pc:spChg>
        <pc:spChg chg="del">
          <ac:chgData name="Christie, Matthew" userId="55baf958-48ae-4bd9-bfc8-283aedf8fa11" providerId="ADAL" clId="{9636D72E-D849-42F2-A725-7E8E2393C5CA}" dt="2021-02-01T18:18:37.357" v="128" actId="478"/>
          <ac:spMkLst>
            <pc:docMk/>
            <pc:sldMk cId="3409742916" sldId="655"/>
            <ac:spMk id="22" creationId="{41AC96D4-909C-41F9-B868-7ACABAE75B65}"/>
          </ac:spMkLst>
        </pc:spChg>
        <pc:spChg chg="del">
          <ac:chgData name="Christie, Matthew" userId="55baf958-48ae-4bd9-bfc8-283aedf8fa11" providerId="ADAL" clId="{9636D72E-D849-42F2-A725-7E8E2393C5CA}" dt="2021-02-01T18:18:34.035" v="127" actId="478"/>
          <ac:spMkLst>
            <pc:docMk/>
            <pc:sldMk cId="3409742916" sldId="655"/>
            <ac:spMk id="23" creationId="{6CDF55A7-8664-4338-991A-4E48031EE825}"/>
          </ac:spMkLst>
        </pc:spChg>
        <pc:spChg chg="del">
          <ac:chgData name="Christie, Matthew" userId="55baf958-48ae-4bd9-bfc8-283aedf8fa11" providerId="ADAL" clId="{9636D72E-D849-42F2-A725-7E8E2393C5CA}" dt="2021-02-01T18:18:32.955" v="126" actId="478"/>
          <ac:spMkLst>
            <pc:docMk/>
            <pc:sldMk cId="3409742916" sldId="655"/>
            <ac:spMk id="24" creationId="{FB9B3C2E-72BF-44D9-A73A-01ED78AD2A71}"/>
          </ac:spMkLst>
        </pc:spChg>
      </pc:sldChg>
      <pc:sldChg chg="del">
        <pc:chgData name="Christie, Matthew" userId="55baf958-48ae-4bd9-bfc8-283aedf8fa11" providerId="ADAL" clId="{9636D72E-D849-42F2-A725-7E8E2393C5CA}" dt="2021-02-01T18:18:42.765" v="129" actId="2696"/>
        <pc:sldMkLst>
          <pc:docMk/>
          <pc:sldMk cId="1662626751" sldId="656"/>
        </pc:sldMkLst>
      </pc:sldChg>
      <pc:sldChg chg="add">
        <pc:chgData name="Christie, Matthew" userId="55baf958-48ae-4bd9-bfc8-283aedf8fa11" providerId="ADAL" clId="{9636D72E-D849-42F2-A725-7E8E2393C5CA}" dt="2021-02-01T18:40:13.424" v="597"/>
        <pc:sldMkLst>
          <pc:docMk/>
          <pc:sldMk cId="508450034" sldId="671"/>
        </pc:sldMkLst>
      </pc:sldChg>
      <pc:sldChg chg="delSp delAnim">
        <pc:chgData name="Christie, Matthew" userId="55baf958-48ae-4bd9-bfc8-283aedf8fa11" providerId="ADAL" clId="{9636D72E-D849-42F2-A725-7E8E2393C5CA}" dt="2021-02-01T18:35:30.647" v="596" actId="478"/>
        <pc:sldMkLst>
          <pc:docMk/>
          <pc:sldMk cId="1996811796" sldId="672"/>
        </pc:sldMkLst>
        <pc:spChg chg="del">
          <ac:chgData name="Christie, Matthew" userId="55baf958-48ae-4bd9-bfc8-283aedf8fa11" providerId="ADAL" clId="{9636D72E-D849-42F2-A725-7E8E2393C5CA}" dt="2021-02-01T18:35:30.647" v="596" actId="478"/>
          <ac:spMkLst>
            <pc:docMk/>
            <pc:sldMk cId="1996811796" sldId="672"/>
            <ac:spMk id="15" creationId="{363DE6D2-B3E0-49A4-B962-6266E484D710}"/>
          </ac:spMkLst>
        </pc:spChg>
        <pc:spChg chg="del">
          <ac:chgData name="Christie, Matthew" userId="55baf958-48ae-4bd9-bfc8-283aedf8fa11" providerId="ADAL" clId="{9636D72E-D849-42F2-A725-7E8E2393C5CA}" dt="2021-02-01T18:35:29.129" v="595" actId="478"/>
          <ac:spMkLst>
            <pc:docMk/>
            <pc:sldMk cId="1996811796" sldId="672"/>
            <ac:spMk id="19" creationId="{CDDDA418-B963-4860-8F68-BA464408D391}"/>
          </ac:spMkLst>
        </pc:spChg>
        <pc:cxnChg chg="del">
          <ac:chgData name="Christie, Matthew" userId="55baf958-48ae-4bd9-bfc8-283aedf8fa11" providerId="ADAL" clId="{9636D72E-D849-42F2-A725-7E8E2393C5CA}" dt="2021-02-01T18:35:27.217" v="594" actId="478"/>
          <ac:cxnSpMkLst>
            <pc:docMk/>
            <pc:sldMk cId="1996811796" sldId="672"/>
            <ac:cxnSpMk id="14" creationId="{EDBFF9DC-B3CE-45F4-A34A-7E0192F02800}"/>
          </ac:cxnSpMkLst>
        </pc:cxnChg>
      </pc:sldChg>
      <pc:sldChg chg="delSp del">
        <pc:chgData name="Christie, Matthew" userId="55baf958-48ae-4bd9-bfc8-283aedf8fa11" providerId="ADAL" clId="{9636D72E-D849-42F2-A725-7E8E2393C5CA}" dt="2021-02-01T19:04:21.416" v="619" actId="2696"/>
        <pc:sldMkLst>
          <pc:docMk/>
          <pc:sldMk cId="386104049" sldId="680"/>
        </pc:sldMkLst>
        <pc:spChg chg="del">
          <ac:chgData name="Christie, Matthew" userId="55baf958-48ae-4bd9-bfc8-283aedf8fa11" providerId="ADAL" clId="{9636D72E-D849-42F2-A725-7E8E2393C5CA}" dt="2021-02-01T18:42:18.518" v="611" actId="478"/>
          <ac:spMkLst>
            <pc:docMk/>
            <pc:sldMk cId="386104049" sldId="680"/>
            <ac:spMk id="24" creationId="{A18FD95E-E3AD-4F60-9284-8E3A94C975AB}"/>
          </ac:spMkLst>
        </pc:spChg>
        <pc:spChg chg="del">
          <ac:chgData name="Christie, Matthew" userId="55baf958-48ae-4bd9-bfc8-283aedf8fa11" providerId="ADAL" clId="{9636D72E-D849-42F2-A725-7E8E2393C5CA}" dt="2021-02-01T18:42:20.583" v="613" actId="478"/>
          <ac:spMkLst>
            <pc:docMk/>
            <pc:sldMk cId="386104049" sldId="680"/>
            <ac:spMk id="25" creationId="{265C3CB4-F056-4240-9A56-C9DD6EAAD16F}"/>
          </ac:spMkLst>
        </pc:spChg>
        <pc:spChg chg="del">
          <ac:chgData name="Christie, Matthew" userId="55baf958-48ae-4bd9-bfc8-283aedf8fa11" providerId="ADAL" clId="{9636D72E-D849-42F2-A725-7E8E2393C5CA}" dt="2021-02-01T18:42:19.855" v="612" actId="478"/>
          <ac:spMkLst>
            <pc:docMk/>
            <pc:sldMk cId="386104049" sldId="680"/>
            <ac:spMk id="26" creationId="{2BF213EC-4C6A-4FFA-9B9C-54D63E0363F6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27" creationId="{15C8AF2D-BDE2-43EA-9FFA-206C9881F44C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28" creationId="{C07268B0-0B8B-4410-8F50-237E87ADCE2E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29" creationId="{EC3A9F7D-93BA-4376-A332-987C1AE14419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0" creationId="{8A77926A-17C3-460D-BF16-99523088C63F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1" creationId="{4EC1A7D5-BA14-4D56-9380-D3143994BDBF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2" creationId="{028AE720-91D8-43F0-82D9-DDDFE631CF7B}"/>
          </ac:spMkLst>
        </pc:spChg>
        <pc:spChg chg="del">
          <ac:chgData name="Christie, Matthew" userId="55baf958-48ae-4bd9-bfc8-283aedf8fa11" providerId="ADAL" clId="{9636D72E-D849-42F2-A725-7E8E2393C5CA}" dt="2021-02-01T18:42:22.967" v="615" actId="478"/>
          <ac:spMkLst>
            <pc:docMk/>
            <pc:sldMk cId="386104049" sldId="680"/>
            <ac:spMk id="33" creationId="{9389AA3A-D9DD-4F82-9E78-09AE196FF4AC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4" creationId="{CB9416CD-5314-4A13-954C-AA525551F7B7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5" creationId="{E3F75C3A-0C9A-4CC6-846A-2055FF24DD93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6" creationId="{76B61278-81BF-4865-A23A-64F6283D5FF3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7" creationId="{BCC8C873-3235-4D75-80BF-4D1BED120879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8" creationId="{B9D7A040-8410-4CC6-A721-AC90BE67703A}"/>
          </ac:spMkLst>
        </pc:spChg>
        <pc:spChg chg="del">
          <ac:chgData name="Christie, Matthew" userId="55baf958-48ae-4bd9-bfc8-283aedf8fa11" providerId="ADAL" clId="{9636D72E-D849-42F2-A725-7E8E2393C5CA}" dt="2021-02-01T18:42:25.799" v="617" actId="478"/>
          <ac:spMkLst>
            <pc:docMk/>
            <pc:sldMk cId="386104049" sldId="680"/>
            <ac:spMk id="39" creationId="{D0453BE3-E01D-4F80-824A-DD7CE955B406}"/>
          </ac:spMkLst>
        </pc:spChg>
        <pc:spChg chg="del">
          <ac:chgData name="Christie, Matthew" userId="55baf958-48ae-4bd9-bfc8-283aedf8fa11" providerId="ADAL" clId="{9636D72E-D849-42F2-A725-7E8E2393C5CA}" dt="2021-02-01T18:42:21.406" v="614" actId="478"/>
          <ac:spMkLst>
            <pc:docMk/>
            <pc:sldMk cId="386104049" sldId="680"/>
            <ac:spMk id="40" creationId="{4C13F98A-6143-4E2F-BA35-FC85D6E56C37}"/>
          </ac:spMkLst>
        </pc:spChg>
        <pc:spChg chg="del">
          <ac:chgData name="Christie, Matthew" userId="55baf958-48ae-4bd9-bfc8-283aedf8fa11" providerId="ADAL" clId="{9636D72E-D849-42F2-A725-7E8E2393C5CA}" dt="2021-02-01T18:42:23.840" v="616" actId="478"/>
          <ac:spMkLst>
            <pc:docMk/>
            <pc:sldMk cId="386104049" sldId="680"/>
            <ac:spMk id="41" creationId="{4E21860D-9FF8-4A4E-AFD8-144CE083DDD4}"/>
          </ac:spMkLst>
        </pc:spChg>
      </pc:sldChg>
      <pc:sldChg chg="del">
        <pc:chgData name="Christie, Matthew" userId="55baf958-48ae-4bd9-bfc8-283aedf8fa11" providerId="ADAL" clId="{9636D72E-D849-42F2-A725-7E8E2393C5CA}" dt="2021-02-01T18:35:17.779" v="591" actId="2696"/>
        <pc:sldMkLst>
          <pc:docMk/>
          <pc:sldMk cId="1366699333" sldId="685"/>
        </pc:sldMkLst>
      </pc:sldChg>
      <pc:sldChg chg="del">
        <pc:chgData name="Christie, Matthew" userId="55baf958-48ae-4bd9-bfc8-283aedf8fa11" providerId="ADAL" clId="{9636D72E-D849-42F2-A725-7E8E2393C5CA}" dt="2021-02-01T18:35:18.652" v="592" actId="2696"/>
        <pc:sldMkLst>
          <pc:docMk/>
          <pc:sldMk cId="4200726257" sldId="686"/>
        </pc:sldMkLst>
      </pc:sldChg>
      <pc:sldChg chg="del">
        <pc:chgData name="Christie, Matthew" userId="55baf958-48ae-4bd9-bfc8-283aedf8fa11" providerId="ADAL" clId="{9636D72E-D849-42F2-A725-7E8E2393C5CA}" dt="2021-02-01T18:35:19.502" v="593" actId="2696"/>
        <pc:sldMkLst>
          <pc:docMk/>
          <pc:sldMk cId="1761612082" sldId="687"/>
        </pc:sldMkLst>
      </pc:sldChg>
      <pc:sldChg chg="add">
        <pc:chgData name="Christie, Matthew" userId="55baf958-48ae-4bd9-bfc8-283aedf8fa11" providerId="ADAL" clId="{9636D72E-D849-42F2-A725-7E8E2393C5CA}" dt="2021-02-01T19:04:18.022" v="618"/>
        <pc:sldMkLst>
          <pc:docMk/>
          <pc:sldMk cId="3120093666" sldId="713"/>
        </pc:sldMkLst>
      </pc:sldChg>
      <pc:sldChg chg="modSp">
        <pc:chgData name="Christie, Matthew" userId="55baf958-48ae-4bd9-bfc8-283aedf8fa11" providerId="ADAL" clId="{9636D72E-D849-42F2-A725-7E8E2393C5CA}" dt="2021-02-01T19:05:22.440" v="652" actId="20577"/>
        <pc:sldMkLst>
          <pc:docMk/>
          <pc:sldMk cId="3634022789" sldId="722"/>
        </pc:sldMkLst>
        <pc:spChg chg="mod">
          <ac:chgData name="Christie, Matthew" userId="55baf958-48ae-4bd9-bfc8-283aedf8fa11" providerId="ADAL" clId="{9636D72E-D849-42F2-A725-7E8E2393C5CA}" dt="2021-02-01T19:05:22.440" v="652" actId="20577"/>
          <ac:spMkLst>
            <pc:docMk/>
            <pc:sldMk cId="3634022789" sldId="722"/>
            <ac:spMk id="2" creationId="{60B59A7F-AFF7-41B9-922C-DB3A1560A4CC}"/>
          </ac:spMkLst>
        </pc:spChg>
      </pc:sldChg>
      <pc:sldChg chg="modSp modNotesTx">
        <pc:chgData name="Christie, Matthew" userId="55baf958-48ae-4bd9-bfc8-283aedf8fa11" providerId="ADAL" clId="{9636D72E-D849-42F2-A725-7E8E2393C5CA}" dt="2021-02-01T18:34:04.207" v="590" actId="1035"/>
        <pc:sldMkLst>
          <pc:docMk/>
          <pc:sldMk cId="1163419639" sldId="2644"/>
        </pc:sldMkLst>
        <pc:spChg chg="mod">
          <ac:chgData name="Christie, Matthew" userId="55baf958-48ae-4bd9-bfc8-283aedf8fa11" providerId="ADAL" clId="{9636D72E-D849-42F2-A725-7E8E2393C5CA}" dt="2021-02-01T18:34:04.207" v="590" actId="1035"/>
          <ac:spMkLst>
            <pc:docMk/>
            <pc:sldMk cId="1163419639" sldId="2644"/>
            <ac:spMk id="32" creationId="{E87A997F-FAE5-4EDE-8E22-2073C2B37C87}"/>
          </ac:spMkLst>
        </pc:spChg>
        <pc:spChg chg="mod">
          <ac:chgData name="Christie, Matthew" userId="55baf958-48ae-4bd9-bfc8-283aedf8fa11" providerId="ADAL" clId="{9636D72E-D849-42F2-A725-7E8E2393C5CA}" dt="2021-02-01T18:33:58.207" v="571" actId="1036"/>
          <ac:spMkLst>
            <pc:docMk/>
            <pc:sldMk cId="1163419639" sldId="2644"/>
            <ac:spMk id="33" creationId="{E25CBF5E-2AC3-40BF-BA23-65A5CF1E6D8B}"/>
          </ac:spMkLst>
        </pc:spChg>
        <pc:spChg chg="mod">
          <ac:chgData name="Christie, Matthew" userId="55baf958-48ae-4bd9-bfc8-283aedf8fa11" providerId="ADAL" clId="{9636D72E-D849-42F2-A725-7E8E2393C5CA}" dt="2021-02-01T18:33:52.087" v="559" actId="1035"/>
          <ac:spMkLst>
            <pc:docMk/>
            <pc:sldMk cId="1163419639" sldId="2644"/>
            <ac:spMk id="34" creationId="{5C469D1A-AB54-47F8-8682-064F40EF1BB0}"/>
          </ac:spMkLst>
        </pc:spChg>
      </pc:sldChg>
      <pc:sldChg chg="modSp add del">
        <pc:chgData name="Christie, Matthew" userId="55baf958-48ae-4bd9-bfc8-283aedf8fa11" providerId="ADAL" clId="{9636D72E-D849-42F2-A725-7E8E2393C5CA}" dt="2021-02-01T19:05:55.665" v="661"/>
        <pc:sldMkLst>
          <pc:docMk/>
          <pc:sldMk cId="406069253" sldId="2645"/>
        </pc:sldMkLst>
        <pc:spChg chg="mod">
          <ac:chgData name="Christie, Matthew" userId="55baf958-48ae-4bd9-bfc8-283aedf8fa11" providerId="ADAL" clId="{9636D72E-D849-42F2-A725-7E8E2393C5CA}" dt="2021-02-01T19:05:55.665" v="661"/>
          <ac:spMkLst>
            <pc:docMk/>
            <pc:sldMk cId="406069253" sldId="2645"/>
            <ac:spMk id="3" creationId="{37F3A40B-8E82-4291-87ED-38DD06D833DA}"/>
          </ac:spMkLst>
        </pc:spChg>
      </pc:sldChg>
      <pc:sldChg chg="modSp add del">
        <pc:chgData name="Christie, Matthew" userId="55baf958-48ae-4bd9-bfc8-283aedf8fa11" providerId="ADAL" clId="{9636D72E-D849-42F2-A725-7E8E2393C5CA}" dt="2021-02-01T19:05:55.665" v="661"/>
        <pc:sldMkLst>
          <pc:docMk/>
          <pc:sldMk cId="2021477431" sldId="2647"/>
        </pc:sldMkLst>
        <pc:spChg chg="mod">
          <ac:chgData name="Christie, Matthew" userId="55baf958-48ae-4bd9-bfc8-283aedf8fa11" providerId="ADAL" clId="{9636D72E-D849-42F2-A725-7E8E2393C5CA}" dt="2021-02-01T19:05:55.665" v="661"/>
          <ac:spMkLst>
            <pc:docMk/>
            <pc:sldMk cId="2021477431" sldId="2647"/>
            <ac:spMk id="3" creationId="{37F3A40B-8E82-4291-87ED-38DD06D833DA}"/>
          </ac:spMkLst>
        </pc:spChg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560550020" sldId="2660"/>
        </pc:sldMkLst>
      </pc:sldChg>
      <pc:sldChg chg="modSp add del">
        <pc:chgData name="Christie, Matthew" userId="55baf958-48ae-4bd9-bfc8-283aedf8fa11" providerId="ADAL" clId="{9636D72E-D849-42F2-A725-7E8E2393C5CA}" dt="2021-02-01T19:05:55.665" v="661"/>
        <pc:sldMkLst>
          <pc:docMk/>
          <pc:sldMk cId="2287937855" sldId="2673"/>
        </pc:sldMkLst>
        <pc:spChg chg="mod">
          <ac:chgData name="Christie, Matthew" userId="55baf958-48ae-4bd9-bfc8-283aedf8fa11" providerId="ADAL" clId="{9636D72E-D849-42F2-A725-7E8E2393C5CA}" dt="2021-02-01T19:05:48.748" v="653"/>
          <ac:spMkLst>
            <pc:docMk/>
            <pc:sldMk cId="2287937855" sldId="2673"/>
            <ac:spMk id="7" creationId="{97ECB2FD-2212-42BF-9333-DC7419041C13}"/>
          </ac:spMkLst>
        </pc:spChg>
      </pc:sldChg>
      <pc:sldChg chg="addSp delSp modSp add">
        <pc:chgData name="Christie, Matthew" userId="55baf958-48ae-4bd9-bfc8-283aedf8fa11" providerId="ADAL" clId="{9636D72E-D849-42F2-A725-7E8E2393C5CA}" dt="2021-02-01T18:41:43.561" v="602"/>
        <pc:sldMkLst>
          <pc:docMk/>
          <pc:sldMk cId="3109660063" sldId="2674"/>
        </pc:sldMkLst>
        <pc:spChg chg="del mod">
          <ac:chgData name="Christie, Matthew" userId="55baf958-48ae-4bd9-bfc8-283aedf8fa11" providerId="ADAL" clId="{9636D72E-D849-42F2-A725-7E8E2393C5CA}" dt="2021-02-01T18:41:42.254" v="601" actId="478"/>
          <ac:spMkLst>
            <pc:docMk/>
            <pc:sldMk cId="3109660063" sldId="2674"/>
            <ac:spMk id="2" creationId="{99011A76-933F-4801-B8D7-BC6D11EFF4E2}"/>
          </ac:spMkLst>
        </pc:spChg>
        <pc:spChg chg="add mod">
          <ac:chgData name="Christie, Matthew" userId="55baf958-48ae-4bd9-bfc8-283aedf8fa11" providerId="ADAL" clId="{9636D72E-D849-42F2-A725-7E8E2393C5CA}" dt="2021-02-01T18:41:43.561" v="602"/>
          <ac:spMkLst>
            <pc:docMk/>
            <pc:sldMk cId="3109660063" sldId="2674"/>
            <ac:spMk id="4" creationId="{6EDB5C27-1EFC-4368-BE6A-A06A75104E88}"/>
          </ac:spMkLst>
        </pc:spChg>
      </pc:sldChg>
      <pc:sldChg chg="modSp add del">
        <pc:chgData name="Christie, Matthew" userId="55baf958-48ae-4bd9-bfc8-283aedf8fa11" providerId="ADAL" clId="{9636D72E-D849-42F2-A725-7E8E2393C5CA}" dt="2021-02-01T19:05:55.665" v="661"/>
        <pc:sldMkLst>
          <pc:docMk/>
          <pc:sldMk cId="2689222718" sldId="2675"/>
        </pc:sldMkLst>
        <pc:spChg chg="mod">
          <ac:chgData name="Christie, Matthew" userId="55baf958-48ae-4bd9-bfc8-283aedf8fa11" providerId="ADAL" clId="{9636D72E-D849-42F2-A725-7E8E2393C5CA}" dt="2021-02-01T19:05:48.748" v="653"/>
          <ac:spMkLst>
            <pc:docMk/>
            <pc:sldMk cId="2689222718" sldId="2675"/>
            <ac:spMk id="3" creationId="{9247FF92-CA3C-4C54-80D2-C638E476E6C0}"/>
          </ac:spMkLst>
        </pc:spChg>
      </pc:sldChg>
      <pc:sldChg chg="modSp add del">
        <pc:chgData name="Christie, Matthew" userId="55baf958-48ae-4bd9-bfc8-283aedf8fa11" providerId="ADAL" clId="{9636D72E-D849-42F2-A725-7E8E2393C5CA}" dt="2021-02-01T19:05:55.665" v="661"/>
        <pc:sldMkLst>
          <pc:docMk/>
          <pc:sldMk cId="523293060" sldId="2676"/>
        </pc:sldMkLst>
        <pc:spChg chg="mod">
          <ac:chgData name="Christie, Matthew" userId="55baf958-48ae-4bd9-bfc8-283aedf8fa11" providerId="ADAL" clId="{9636D72E-D849-42F2-A725-7E8E2393C5CA}" dt="2021-02-01T19:05:48.748" v="653"/>
          <ac:spMkLst>
            <pc:docMk/>
            <pc:sldMk cId="523293060" sldId="2676"/>
            <ac:spMk id="3" creationId="{9247FF92-CA3C-4C54-80D2-C638E476E6C0}"/>
          </ac:spMkLst>
        </pc:spChg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3273755803" sldId="2677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4127563773" sldId="2678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1626391607" sldId="2679"/>
        </pc:sldMkLst>
      </pc:sldChg>
      <pc:sldChg chg="modSp add del">
        <pc:chgData name="Christie, Matthew" userId="55baf958-48ae-4bd9-bfc8-283aedf8fa11" providerId="ADAL" clId="{9636D72E-D849-42F2-A725-7E8E2393C5CA}" dt="2021-02-01T19:05:55.665" v="661"/>
        <pc:sldMkLst>
          <pc:docMk/>
          <pc:sldMk cId="1601012869" sldId="2680"/>
        </pc:sldMkLst>
        <pc:spChg chg="mod">
          <ac:chgData name="Christie, Matthew" userId="55baf958-48ae-4bd9-bfc8-283aedf8fa11" providerId="ADAL" clId="{9636D72E-D849-42F2-A725-7E8E2393C5CA}" dt="2021-02-01T19:05:55.665" v="661"/>
          <ac:spMkLst>
            <pc:docMk/>
            <pc:sldMk cId="1601012869" sldId="2680"/>
            <ac:spMk id="31" creationId="{B7D46120-8919-45D8-95D0-37AB79E682F6}"/>
          </ac:spMkLst>
        </pc:spChg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404067248" sldId="2681"/>
        </pc:sldMkLst>
      </pc:sldChg>
      <pc:sldChg chg="modSp add del">
        <pc:chgData name="Christie, Matthew" userId="55baf958-48ae-4bd9-bfc8-283aedf8fa11" providerId="ADAL" clId="{9636D72E-D849-42F2-A725-7E8E2393C5CA}" dt="2021-02-01T19:05:55.665" v="661"/>
        <pc:sldMkLst>
          <pc:docMk/>
          <pc:sldMk cId="1060622923" sldId="2683"/>
        </pc:sldMkLst>
        <pc:spChg chg="mod">
          <ac:chgData name="Christie, Matthew" userId="55baf958-48ae-4bd9-bfc8-283aedf8fa11" providerId="ADAL" clId="{9636D72E-D849-42F2-A725-7E8E2393C5CA}" dt="2021-02-01T19:05:55.665" v="661"/>
          <ac:spMkLst>
            <pc:docMk/>
            <pc:sldMk cId="1060622923" sldId="2683"/>
            <ac:spMk id="7" creationId="{EB427328-1762-4FA5-83CE-6B7BB7938A36}"/>
          </ac:spMkLst>
        </pc:spChg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510273744" sldId="2684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1468498584" sldId="2685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1022547216" sldId="2686"/>
        </pc:sldMkLst>
      </pc:sldChg>
      <pc:sldChg chg="addSp delSp modSp add del">
        <pc:chgData name="Christie, Matthew" userId="55baf958-48ae-4bd9-bfc8-283aedf8fa11" providerId="ADAL" clId="{9636D72E-D849-42F2-A725-7E8E2393C5CA}" dt="2021-02-01T19:08:06.226" v="708" actId="403"/>
        <pc:sldMkLst>
          <pc:docMk/>
          <pc:sldMk cId="4133947189" sldId="2687"/>
        </pc:sldMkLst>
        <pc:spChg chg="del mod">
          <ac:chgData name="Christie, Matthew" userId="55baf958-48ae-4bd9-bfc8-283aedf8fa11" providerId="ADAL" clId="{9636D72E-D849-42F2-A725-7E8E2393C5CA}" dt="2021-02-01T19:07:36.616" v="692" actId="478"/>
          <ac:spMkLst>
            <pc:docMk/>
            <pc:sldMk cId="4133947189" sldId="2687"/>
            <ac:spMk id="2" creationId="{F3204913-CC5B-427C-B4C9-B6E823973CEC}"/>
          </ac:spMkLst>
        </pc:spChg>
        <pc:spChg chg="mod">
          <ac:chgData name="Christie, Matthew" userId="55baf958-48ae-4bd9-bfc8-283aedf8fa11" providerId="ADAL" clId="{9636D72E-D849-42F2-A725-7E8E2393C5CA}" dt="2021-02-01T19:08:06.226" v="708" actId="403"/>
          <ac:spMkLst>
            <pc:docMk/>
            <pc:sldMk cId="4133947189" sldId="2687"/>
            <ac:spMk id="3" creationId="{1F295925-18CD-42E7-A3AD-13945B05120D}"/>
          </ac:spMkLst>
        </pc:spChg>
        <pc:spChg chg="add del mod">
          <ac:chgData name="Christie, Matthew" userId="55baf958-48ae-4bd9-bfc8-283aedf8fa11" providerId="ADAL" clId="{9636D72E-D849-42F2-A725-7E8E2393C5CA}" dt="2021-02-01T19:07:16.447" v="685" actId="478"/>
          <ac:spMkLst>
            <pc:docMk/>
            <pc:sldMk cId="4133947189" sldId="2687"/>
            <ac:spMk id="5" creationId="{D11B9A5F-47AF-4ED4-9C46-78BFE2CC0386}"/>
          </ac:spMkLst>
        </pc:spChg>
        <pc:spChg chg="mod">
          <ac:chgData name="Christie, Matthew" userId="55baf958-48ae-4bd9-bfc8-283aedf8fa11" providerId="ADAL" clId="{9636D72E-D849-42F2-A725-7E8E2393C5CA}" dt="2021-02-01T19:06:48.701" v="678"/>
          <ac:spMkLst>
            <pc:docMk/>
            <pc:sldMk cId="4133947189" sldId="2687"/>
            <ac:spMk id="8" creationId="{74B9ABC4-C42C-4B06-9F43-5377310657BF}"/>
          </ac:spMkLst>
        </pc:spChg>
        <pc:spChg chg="mod">
          <ac:chgData name="Christie, Matthew" userId="55baf958-48ae-4bd9-bfc8-283aedf8fa11" providerId="ADAL" clId="{9636D72E-D849-42F2-A725-7E8E2393C5CA}" dt="2021-02-01T19:06:48.701" v="678"/>
          <ac:spMkLst>
            <pc:docMk/>
            <pc:sldMk cId="4133947189" sldId="2687"/>
            <ac:spMk id="12" creationId="{75F0DF45-6677-4B7B-BE4E-03D76929C513}"/>
          </ac:spMkLst>
        </pc:spChg>
        <pc:spChg chg="add mod">
          <ac:chgData name="Christie, Matthew" userId="55baf958-48ae-4bd9-bfc8-283aedf8fa11" providerId="ADAL" clId="{9636D72E-D849-42F2-A725-7E8E2393C5CA}" dt="2021-02-01T19:07:14.051" v="684"/>
          <ac:spMkLst>
            <pc:docMk/>
            <pc:sldMk cId="4133947189" sldId="2687"/>
            <ac:spMk id="14" creationId="{27FA698E-FBBD-4DF5-8ED8-715EADCD59FE}"/>
          </ac:spMkLst>
        </pc:spChg>
      </pc:sldChg>
      <pc:sldChg chg="addSp delSp modSp add del">
        <pc:chgData name="Christie, Matthew" userId="55baf958-48ae-4bd9-bfc8-283aedf8fa11" providerId="ADAL" clId="{9636D72E-D849-42F2-A725-7E8E2393C5CA}" dt="2021-02-01T19:09:26.791" v="725" actId="478"/>
        <pc:sldMkLst>
          <pc:docMk/>
          <pc:sldMk cId="3293078544" sldId="2688"/>
        </pc:sldMkLst>
        <pc:spChg chg="del mod">
          <ac:chgData name="Christie, Matthew" userId="55baf958-48ae-4bd9-bfc8-283aedf8fa11" providerId="ADAL" clId="{9636D72E-D849-42F2-A725-7E8E2393C5CA}" dt="2021-02-01T19:09:26.791" v="725" actId="478"/>
          <ac:spMkLst>
            <pc:docMk/>
            <pc:sldMk cId="3293078544" sldId="2688"/>
            <ac:spMk id="2" creationId="{F3204913-CC5B-427C-B4C9-B6E823973CEC}"/>
          </ac:spMkLst>
        </pc:spChg>
        <pc:spChg chg="mod">
          <ac:chgData name="Christie, Matthew" userId="55baf958-48ae-4bd9-bfc8-283aedf8fa11" providerId="ADAL" clId="{9636D72E-D849-42F2-A725-7E8E2393C5CA}" dt="2021-02-01T19:09:21.833" v="724" actId="404"/>
          <ac:spMkLst>
            <pc:docMk/>
            <pc:sldMk cId="3293078544" sldId="2688"/>
            <ac:spMk id="3" creationId="{1F295925-18CD-42E7-A3AD-13945B05120D}"/>
          </ac:spMkLst>
        </pc:spChg>
        <pc:spChg chg="add mod">
          <ac:chgData name="Christie, Matthew" userId="55baf958-48ae-4bd9-bfc8-283aedf8fa11" providerId="ADAL" clId="{9636D72E-D849-42F2-A725-7E8E2393C5CA}" dt="2021-02-01T19:08:56.450" v="716"/>
          <ac:spMkLst>
            <pc:docMk/>
            <pc:sldMk cId="3293078544" sldId="2688"/>
            <ac:spMk id="16" creationId="{DE87DC60-153F-4E97-A2A6-8FF145CBDFB2}"/>
          </ac:spMkLst>
        </pc:spChg>
      </pc:sldChg>
      <pc:sldChg chg="addSp delSp modSp add del">
        <pc:chgData name="Christie, Matthew" userId="55baf958-48ae-4bd9-bfc8-283aedf8fa11" providerId="ADAL" clId="{9636D72E-D849-42F2-A725-7E8E2393C5CA}" dt="2021-02-01T19:10:22.177" v="743" actId="404"/>
        <pc:sldMkLst>
          <pc:docMk/>
          <pc:sldMk cId="1922658910" sldId="2689"/>
        </pc:sldMkLst>
        <pc:spChg chg="del mod">
          <ac:chgData name="Christie, Matthew" userId="55baf958-48ae-4bd9-bfc8-283aedf8fa11" providerId="ADAL" clId="{9636D72E-D849-42F2-A725-7E8E2393C5CA}" dt="2021-02-01T19:10:09.695" v="735" actId="478"/>
          <ac:spMkLst>
            <pc:docMk/>
            <pc:sldMk cId="1922658910" sldId="2689"/>
            <ac:spMk id="2" creationId="{F3204913-CC5B-427C-B4C9-B6E823973CEC}"/>
          </ac:spMkLst>
        </pc:spChg>
        <pc:spChg chg="mod">
          <ac:chgData name="Christie, Matthew" userId="55baf958-48ae-4bd9-bfc8-283aedf8fa11" providerId="ADAL" clId="{9636D72E-D849-42F2-A725-7E8E2393C5CA}" dt="2021-02-01T19:10:22.177" v="743" actId="404"/>
          <ac:spMkLst>
            <pc:docMk/>
            <pc:sldMk cId="1922658910" sldId="2689"/>
            <ac:spMk id="3" creationId="{1F295925-18CD-42E7-A3AD-13945B05120D}"/>
          </ac:spMkLst>
        </pc:spChg>
        <pc:spChg chg="add mod">
          <ac:chgData name="Christie, Matthew" userId="55baf958-48ae-4bd9-bfc8-283aedf8fa11" providerId="ADAL" clId="{9636D72E-D849-42F2-A725-7E8E2393C5CA}" dt="2021-02-01T19:10:02.304" v="732"/>
          <ac:spMkLst>
            <pc:docMk/>
            <pc:sldMk cId="1922658910" sldId="2689"/>
            <ac:spMk id="14" creationId="{251E4C04-4CE9-4786-98D0-CDCC94C44D1C}"/>
          </ac:spMkLst>
        </pc:spChg>
      </pc:sldChg>
      <pc:sldChg chg="addSp delSp modSp add del">
        <pc:chgData name="Christie, Matthew" userId="55baf958-48ae-4bd9-bfc8-283aedf8fa11" providerId="ADAL" clId="{9636D72E-D849-42F2-A725-7E8E2393C5CA}" dt="2021-02-01T19:10:54.241" v="758" actId="403"/>
        <pc:sldMkLst>
          <pc:docMk/>
          <pc:sldMk cId="2366098543" sldId="2690"/>
        </pc:sldMkLst>
        <pc:spChg chg="del mod">
          <ac:chgData name="Christie, Matthew" userId="55baf958-48ae-4bd9-bfc8-283aedf8fa11" providerId="ADAL" clId="{9636D72E-D849-42F2-A725-7E8E2393C5CA}" dt="2021-02-01T19:10:46.023" v="752" actId="478"/>
          <ac:spMkLst>
            <pc:docMk/>
            <pc:sldMk cId="2366098543" sldId="2690"/>
            <ac:spMk id="2" creationId="{F3204913-CC5B-427C-B4C9-B6E823973CEC}"/>
          </ac:spMkLst>
        </pc:spChg>
        <pc:spChg chg="mod">
          <ac:chgData name="Christie, Matthew" userId="55baf958-48ae-4bd9-bfc8-283aedf8fa11" providerId="ADAL" clId="{9636D72E-D849-42F2-A725-7E8E2393C5CA}" dt="2021-02-01T19:10:54.241" v="758" actId="403"/>
          <ac:spMkLst>
            <pc:docMk/>
            <pc:sldMk cId="2366098543" sldId="2690"/>
            <ac:spMk id="3" creationId="{1F295925-18CD-42E7-A3AD-13945B05120D}"/>
          </ac:spMkLst>
        </pc:spChg>
        <pc:spChg chg="add mod">
          <ac:chgData name="Christie, Matthew" userId="55baf958-48ae-4bd9-bfc8-283aedf8fa11" providerId="ADAL" clId="{9636D72E-D849-42F2-A725-7E8E2393C5CA}" dt="2021-02-01T19:10:41.129" v="750"/>
          <ac:spMkLst>
            <pc:docMk/>
            <pc:sldMk cId="2366098543" sldId="2690"/>
            <ac:spMk id="14" creationId="{CAB104D7-5A78-492F-9082-54E33E4FAAE8}"/>
          </ac:spMkLst>
        </pc:spChg>
      </pc:sldChg>
      <pc:sldChg chg="addSp delSp modSp">
        <pc:chgData name="Christie, Matthew" userId="55baf958-48ae-4bd9-bfc8-283aedf8fa11" providerId="ADAL" clId="{9636D72E-D849-42F2-A725-7E8E2393C5CA}" dt="2021-02-01T18:26:08.555" v="469" actId="1036"/>
        <pc:sldMkLst>
          <pc:docMk/>
          <pc:sldMk cId="2232256785" sldId="2691"/>
        </pc:sldMkLst>
        <pc:spChg chg="mod">
          <ac:chgData name="Christie, Matthew" userId="55baf958-48ae-4bd9-bfc8-283aedf8fa11" providerId="ADAL" clId="{9636D72E-D849-42F2-A725-7E8E2393C5CA}" dt="2021-02-01T18:19:25.789" v="137" actId="20577"/>
          <ac:spMkLst>
            <pc:docMk/>
            <pc:sldMk cId="2232256785" sldId="2691"/>
            <ac:spMk id="4" creationId="{C30E6CF7-85E0-448D-B1BA-E6121EBEE4E7}"/>
          </ac:spMkLst>
        </pc:spChg>
        <pc:spChg chg="mod">
          <ac:chgData name="Christie, Matthew" userId="55baf958-48ae-4bd9-bfc8-283aedf8fa11" providerId="ADAL" clId="{9636D72E-D849-42F2-A725-7E8E2393C5CA}" dt="2021-02-01T18:25:43.172" v="438" actId="20577"/>
          <ac:spMkLst>
            <pc:docMk/>
            <pc:sldMk cId="2232256785" sldId="2691"/>
            <ac:spMk id="5" creationId="{FD803F87-24E4-4597-B557-464171C9B883}"/>
          </ac:spMkLst>
        </pc:spChg>
        <pc:spChg chg="mod">
          <ac:chgData name="Christie, Matthew" userId="55baf958-48ae-4bd9-bfc8-283aedf8fa11" providerId="ADAL" clId="{9636D72E-D849-42F2-A725-7E8E2393C5CA}" dt="2021-02-01T18:26:01.652" v="453" actId="1035"/>
          <ac:spMkLst>
            <pc:docMk/>
            <pc:sldMk cId="2232256785" sldId="2691"/>
            <ac:spMk id="7" creationId="{7492438C-8694-4E81-A8E3-6BB5AC177814}"/>
          </ac:spMkLst>
        </pc:spChg>
        <pc:spChg chg="mod">
          <ac:chgData name="Christie, Matthew" userId="55baf958-48ae-4bd9-bfc8-283aedf8fa11" providerId="ADAL" clId="{9636D72E-D849-42F2-A725-7E8E2393C5CA}" dt="2021-02-01T18:26:04.404" v="459" actId="1035"/>
          <ac:spMkLst>
            <pc:docMk/>
            <pc:sldMk cId="2232256785" sldId="2691"/>
            <ac:spMk id="8" creationId="{83F3582D-DC00-4268-AB53-736630F63261}"/>
          </ac:spMkLst>
        </pc:spChg>
        <pc:picChg chg="add mod">
          <ac:chgData name="Christie, Matthew" userId="55baf958-48ae-4bd9-bfc8-283aedf8fa11" providerId="ADAL" clId="{9636D72E-D849-42F2-A725-7E8E2393C5CA}" dt="2021-02-01T18:21:06.460" v="146" actId="1076"/>
          <ac:picMkLst>
            <pc:docMk/>
            <pc:sldMk cId="2232256785" sldId="2691"/>
            <ac:picMk id="1026" creationId="{D1A5F35F-A551-492B-9890-6F4D92646B2F}"/>
          </ac:picMkLst>
        </pc:picChg>
        <pc:picChg chg="del">
          <ac:chgData name="Christie, Matthew" userId="55baf958-48ae-4bd9-bfc8-283aedf8fa11" providerId="ADAL" clId="{9636D72E-D849-42F2-A725-7E8E2393C5CA}" dt="2021-02-01T18:21:02.691" v="144" actId="478"/>
          <ac:picMkLst>
            <pc:docMk/>
            <pc:sldMk cId="2232256785" sldId="2691"/>
            <ac:picMk id="2050" creationId="{7D187FC4-ED14-461A-A0E7-7F08D16E3FA2}"/>
          </ac:picMkLst>
        </pc:picChg>
        <pc:picChg chg="mod">
          <ac:chgData name="Christie, Matthew" userId="55baf958-48ae-4bd9-bfc8-283aedf8fa11" providerId="ADAL" clId="{9636D72E-D849-42F2-A725-7E8E2393C5CA}" dt="2021-02-01T18:26:08.555" v="469" actId="1036"/>
          <ac:picMkLst>
            <pc:docMk/>
            <pc:sldMk cId="2232256785" sldId="2691"/>
            <ac:picMk id="2052" creationId="{4D685945-CDAA-4EA6-A829-255330A5465D}"/>
          </ac:picMkLst>
        </pc:picChg>
      </pc:sldChg>
      <pc:sldChg chg="del">
        <pc:chgData name="Christie, Matthew" userId="55baf958-48ae-4bd9-bfc8-283aedf8fa11" providerId="ADAL" clId="{9636D72E-D849-42F2-A725-7E8E2393C5CA}" dt="2021-02-01T18:26:16.003" v="470" actId="2696"/>
        <pc:sldMkLst>
          <pc:docMk/>
          <pc:sldMk cId="1831678101" sldId="2692"/>
        </pc:sldMkLst>
      </pc:sldChg>
      <pc:sldChg chg="addSp delSp modSp add del">
        <pc:chgData name="Christie, Matthew" userId="55baf958-48ae-4bd9-bfc8-283aedf8fa11" providerId="ADAL" clId="{9636D72E-D849-42F2-A725-7E8E2393C5CA}" dt="2021-02-01T19:12:15.057" v="787"/>
        <pc:sldMkLst>
          <pc:docMk/>
          <pc:sldMk cId="3519641850" sldId="2692"/>
        </pc:sldMkLst>
        <pc:spChg chg="del mod">
          <ac:chgData name="Christie, Matthew" userId="55baf958-48ae-4bd9-bfc8-283aedf8fa11" providerId="ADAL" clId="{9636D72E-D849-42F2-A725-7E8E2393C5CA}" dt="2021-02-01T19:12:13.742" v="786" actId="478"/>
          <ac:spMkLst>
            <pc:docMk/>
            <pc:sldMk cId="3519641850" sldId="2692"/>
            <ac:spMk id="2" creationId="{F3204913-CC5B-427C-B4C9-B6E823973CEC}"/>
          </ac:spMkLst>
        </pc:spChg>
        <pc:spChg chg="add del mod">
          <ac:chgData name="Christie, Matthew" userId="55baf958-48ae-4bd9-bfc8-283aedf8fa11" providerId="ADAL" clId="{9636D72E-D849-42F2-A725-7E8E2393C5CA}" dt="2021-02-01T19:06:22.649" v="671"/>
          <ac:spMkLst>
            <pc:docMk/>
            <pc:sldMk cId="3519641850" sldId="2692"/>
            <ac:spMk id="5" creationId="{2BC7444B-144F-4C66-A076-EDF580F9294A}"/>
          </ac:spMkLst>
        </pc:spChg>
        <pc:spChg chg="add mod">
          <ac:chgData name="Christie, Matthew" userId="55baf958-48ae-4bd9-bfc8-283aedf8fa11" providerId="ADAL" clId="{9636D72E-D849-42F2-A725-7E8E2393C5CA}" dt="2021-02-01T19:12:15.057" v="787"/>
          <ac:spMkLst>
            <pc:docMk/>
            <pc:sldMk cId="3519641850" sldId="2692"/>
            <ac:spMk id="9" creationId="{8CBC31BA-0437-4E39-98F3-645663F3D9E8}"/>
          </ac:spMkLst>
        </pc:spChg>
        <pc:spChg chg="mod">
          <ac:chgData name="Christie, Matthew" userId="55baf958-48ae-4bd9-bfc8-283aedf8fa11" providerId="ADAL" clId="{9636D72E-D849-42F2-A725-7E8E2393C5CA}" dt="2021-02-01T19:06:12.538" v="663" actId="27636"/>
          <ac:spMkLst>
            <pc:docMk/>
            <pc:sldMk cId="3519641850" sldId="2692"/>
            <ac:spMk id="15" creationId="{98CE7D00-6598-4289-9021-8B9474FE26F7}"/>
          </ac:spMkLst>
        </pc:spChg>
      </pc:sldChg>
      <pc:sldChg chg="addSp delSp modSp add del">
        <pc:chgData name="Christie, Matthew" userId="55baf958-48ae-4bd9-bfc8-283aedf8fa11" providerId="ADAL" clId="{9636D72E-D849-42F2-A725-7E8E2393C5CA}" dt="2021-02-01T19:12:43.549" v="797"/>
        <pc:sldMkLst>
          <pc:docMk/>
          <pc:sldMk cId="996617541" sldId="2694"/>
        </pc:sldMkLst>
        <pc:spChg chg="del mod">
          <ac:chgData name="Christie, Matthew" userId="55baf958-48ae-4bd9-bfc8-283aedf8fa11" providerId="ADAL" clId="{9636D72E-D849-42F2-A725-7E8E2393C5CA}" dt="2021-02-01T19:12:42.270" v="796" actId="478"/>
          <ac:spMkLst>
            <pc:docMk/>
            <pc:sldMk cId="996617541" sldId="2694"/>
            <ac:spMk id="2" creationId="{F3204913-CC5B-427C-B4C9-B6E823973CEC}"/>
          </ac:spMkLst>
        </pc:spChg>
        <pc:spChg chg="add del mod">
          <ac:chgData name="Christie, Matthew" userId="55baf958-48ae-4bd9-bfc8-283aedf8fa11" providerId="ADAL" clId="{9636D72E-D849-42F2-A725-7E8E2393C5CA}" dt="2021-02-01T19:06:22.649" v="671"/>
          <ac:spMkLst>
            <pc:docMk/>
            <pc:sldMk cId="996617541" sldId="2694"/>
            <ac:spMk id="5" creationId="{42ABEC81-2EA7-47B7-9EF3-364820DDBFD0}"/>
          </ac:spMkLst>
        </pc:spChg>
        <pc:spChg chg="add mod">
          <ac:chgData name="Christie, Matthew" userId="55baf958-48ae-4bd9-bfc8-283aedf8fa11" providerId="ADAL" clId="{9636D72E-D849-42F2-A725-7E8E2393C5CA}" dt="2021-02-01T19:12:43.549" v="797"/>
          <ac:spMkLst>
            <pc:docMk/>
            <pc:sldMk cId="996617541" sldId="2694"/>
            <ac:spMk id="6" creationId="{A287E112-4225-48C7-9474-3088DA711016}"/>
          </ac:spMkLst>
        </pc:spChg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1916744837" sldId="2700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3837933975" sldId="2701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96569612" sldId="2707"/>
        </pc:sldMkLst>
      </pc:sldChg>
      <pc:sldChg chg="addSp delSp modSp add">
        <pc:chgData name="Christie, Matthew" userId="55baf958-48ae-4bd9-bfc8-283aedf8fa11" providerId="ADAL" clId="{9636D72E-D849-42F2-A725-7E8E2393C5CA}" dt="2021-02-01T19:11:59.384" v="782" actId="403"/>
        <pc:sldMkLst>
          <pc:docMk/>
          <pc:sldMk cId="1749589632" sldId="2707"/>
        </pc:sldMkLst>
        <pc:spChg chg="del mod">
          <ac:chgData name="Christie, Matthew" userId="55baf958-48ae-4bd9-bfc8-283aedf8fa11" providerId="ADAL" clId="{9636D72E-D849-42F2-A725-7E8E2393C5CA}" dt="2021-02-01T19:11:31.390" v="772" actId="478"/>
          <ac:spMkLst>
            <pc:docMk/>
            <pc:sldMk cId="1749589632" sldId="2707"/>
            <ac:spMk id="2" creationId="{F3204913-CC5B-427C-B4C9-B6E823973CEC}"/>
          </ac:spMkLst>
        </pc:spChg>
        <pc:spChg chg="mod">
          <ac:chgData name="Christie, Matthew" userId="55baf958-48ae-4bd9-bfc8-283aedf8fa11" providerId="ADAL" clId="{9636D72E-D849-42F2-A725-7E8E2393C5CA}" dt="2021-02-01T19:11:59.384" v="782" actId="403"/>
          <ac:spMkLst>
            <pc:docMk/>
            <pc:sldMk cId="1749589632" sldId="2707"/>
            <ac:spMk id="3" creationId="{1F295925-18CD-42E7-A3AD-13945B05120D}"/>
          </ac:spMkLst>
        </pc:spChg>
        <pc:spChg chg="add mod">
          <ac:chgData name="Christie, Matthew" userId="55baf958-48ae-4bd9-bfc8-283aedf8fa11" providerId="ADAL" clId="{9636D72E-D849-42F2-A725-7E8E2393C5CA}" dt="2021-02-01T19:11:25.383" v="765"/>
          <ac:spMkLst>
            <pc:docMk/>
            <pc:sldMk cId="1749589632" sldId="2707"/>
            <ac:spMk id="18" creationId="{C90A65FC-4E35-4B41-91F4-9135C77C9FEA}"/>
          </ac:spMkLst>
        </pc:spChg>
      </pc:sldChg>
      <pc:sldChg chg="del">
        <pc:chgData name="Christie, Matthew" userId="55baf958-48ae-4bd9-bfc8-283aedf8fa11" providerId="ADAL" clId="{9636D72E-D849-42F2-A725-7E8E2393C5CA}" dt="2021-02-01T18:42:14.916" v="606" actId="2696"/>
        <pc:sldMkLst>
          <pc:docMk/>
          <pc:sldMk cId="2118836769" sldId="2707"/>
        </pc:sldMkLst>
      </pc:sldChg>
      <pc:sldChg chg="add del">
        <pc:chgData name="Christie, Matthew" userId="55baf958-48ae-4bd9-bfc8-283aedf8fa11" providerId="ADAL" clId="{9636D72E-D849-42F2-A725-7E8E2393C5CA}" dt="2021-02-01T19:05:00.540" v="621"/>
        <pc:sldMkLst>
          <pc:docMk/>
          <pc:sldMk cId="2753946466" sldId="2707"/>
        </pc:sldMkLst>
      </pc:sldChg>
      <pc:sldChg chg="del">
        <pc:chgData name="Christie, Matthew" userId="55baf958-48ae-4bd9-bfc8-283aedf8fa11" providerId="ADAL" clId="{9636D72E-D849-42F2-A725-7E8E2393C5CA}" dt="2021-02-01T18:42:06.825" v="603" actId="2696"/>
        <pc:sldMkLst>
          <pc:docMk/>
          <pc:sldMk cId="289159873" sldId="2708"/>
        </pc:sldMkLst>
      </pc:sldChg>
      <pc:sldChg chg="addSp delSp modSp add">
        <pc:chgData name="Christie, Matthew" userId="55baf958-48ae-4bd9-bfc8-283aedf8fa11" providerId="ADAL" clId="{9636D72E-D849-42F2-A725-7E8E2393C5CA}" dt="2021-02-01T19:12:34.409" v="792"/>
        <pc:sldMkLst>
          <pc:docMk/>
          <pc:sldMk cId="3343269807" sldId="2708"/>
        </pc:sldMkLst>
        <pc:spChg chg="del mod">
          <ac:chgData name="Christie, Matthew" userId="55baf958-48ae-4bd9-bfc8-283aedf8fa11" providerId="ADAL" clId="{9636D72E-D849-42F2-A725-7E8E2393C5CA}" dt="2021-02-01T19:12:33.319" v="791" actId="478"/>
          <ac:spMkLst>
            <pc:docMk/>
            <pc:sldMk cId="3343269807" sldId="2708"/>
            <ac:spMk id="2" creationId="{F3204913-CC5B-427C-B4C9-B6E823973CEC}"/>
          </ac:spMkLst>
        </pc:spChg>
        <pc:spChg chg="add del mod">
          <ac:chgData name="Christie, Matthew" userId="55baf958-48ae-4bd9-bfc8-283aedf8fa11" providerId="ADAL" clId="{9636D72E-D849-42F2-A725-7E8E2393C5CA}" dt="2021-02-01T19:06:22.649" v="671"/>
          <ac:spMkLst>
            <pc:docMk/>
            <pc:sldMk cId="3343269807" sldId="2708"/>
            <ac:spMk id="3" creationId="{036229F5-5A6D-45A5-A0A6-17C935B1A4E6}"/>
          </ac:spMkLst>
        </pc:spChg>
        <pc:spChg chg="add mod">
          <ac:chgData name="Christie, Matthew" userId="55baf958-48ae-4bd9-bfc8-283aedf8fa11" providerId="ADAL" clId="{9636D72E-D849-42F2-A725-7E8E2393C5CA}" dt="2021-02-01T19:12:34.409" v="792"/>
          <ac:spMkLst>
            <pc:docMk/>
            <pc:sldMk cId="3343269807" sldId="2708"/>
            <ac:spMk id="4" creationId="{1B58770D-4AD8-48A3-8482-0F4119036A12}"/>
          </ac:spMkLst>
        </pc:spChg>
      </pc:sldChg>
      <pc:sldChg chg="addSp delSp modSp add del">
        <pc:chgData name="Christie, Matthew" userId="55baf958-48ae-4bd9-bfc8-283aedf8fa11" providerId="ADAL" clId="{9636D72E-D849-42F2-A725-7E8E2393C5CA}" dt="2021-02-01T19:13:21.946" v="801" actId="2696"/>
        <pc:sldMkLst>
          <pc:docMk/>
          <pc:sldMk cId="1436947551" sldId="2709"/>
        </pc:sldMkLst>
        <pc:spChg chg="del">
          <ac:chgData name="Christie, Matthew" userId="55baf958-48ae-4bd9-bfc8-283aedf8fa11" providerId="ADAL" clId="{9636D72E-D849-42F2-A725-7E8E2393C5CA}" dt="2021-02-01T19:13:10.717" v="799"/>
          <ac:spMkLst>
            <pc:docMk/>
            <pc:sldMk cId="1436947551" sldId="2709"/>
            <ac:spMk id="2" creationId="{0CBEF707-0A2C-4AD0-A821-9B53629F5140}"/>
          </ac:spMkLst>
        </pc:spChg>
        <pc:spChg chg="add mod">
          <ac:chgData name="Christie, Matthew" userId="55baf958-48ae-4bd9-bfc8-283aedf8fa11" providerId="ADAL" clId="{9636D72E-D849-42F2-A725-7E8E2393C5CA}" dt="2021-02-01T19:13:10.717" v="799"/>
          <ac:spMkLst>
            <pc:docMk/>
            <pc:sldMk cId="1436947551" sldId="2709"/>
            <ac:spMk id="4" creationId="{25177D0E-1F71-4291-BF87-343589661602}"/>
          </ac:spMkLst>
        </pc:spChg>
        <pc:spChg chg="add mod">
          <ac:chgData name="Christie, Matthew" userId="55baf958-48ae-4bd9-bfc8-283aedf8fa11" providerId="ADAL" clId="{9636D72E-D849-42F2-A725-7E8E2393C5CA}" dt="2021-02-01T19:13:10.717" v="799"/>
          <ac:spMkLst>
            <pc:docMk/>
            <pc:sldMk cId="1436947551" sldId="2709"/>
            <ac:spMk id="5" creationId="{74B9294C-66E9-4785-9827-EC49B30AC240}"/>
          </ac:spMkLst>
        </pc:spChg>
      </pc:sldChg>
      <pc:sldChg chg="del">
        <pc:chgData name="Christie, Matthew" userId="55baf958-48ae-4bd9-bfc8-283aedf8fa11" providerId="ADAL" clId="{9636D72E-D849-42F2-A725-7E8E2393C5CA}" dt="2021-02-01T18:42:06.835" v="604" actId="2696"/>
        <pc:sldMkLst>
          <pc:docMk/>
          <pc:sldMk cId="1801899444" sldId="2709"/>
        </pc:sldMkLst>
      </pc:sldChg>
      <pc:sldChg chg="del">
        <pc:chgData name="Christie, Matthew" userId="55baf958-48ae-4bd9-bfc8-283aedf8fa11" providerId="ADAL" clId="{9636D72E-D849-42F2-A725-7E8E2393C5CA}" dt="2021-02-01T18:42:14.907" v="605" actId="2696"/>
        <pc:sldMkLst>
          <pc:docMk/>
          <pc:sldMk cId="592970257" sldId="2710"/>
        </pc:sldMkLst>
      </pc:sldChg>
      <pc:sldChg chg="modSp add">
        <pc:chgData name="Christie, Matthew" userId="55baf958-48ae-4bd9-bfc8-283aedf8fa11" providerId="ADAL" clId="{9636D72E-D849-42F2-A725-7E8E2393C5CA}" dt="2021-02-01T19:13:42.661" v="832" actId="14100"/>
        <pc:sldMkLst>
          <pc:docMk/>
          <pc:sldMk cId="1747488747" sldId="2710"/>
        </pc:sldMkLst>
        <pc:spChg chg="mod">
          <ac:chgData name="Christie, Matthew" userId="55baf958-48ae-4bd9-bfc8-283aedf8fa11" providerId="ADAL" clId="{9636D72E-D849-42F2-A725-7E8E2393C5CA}" dt="2021-02-01T19:13:42.661" v="832" actId="14100"/>
          <ac:spMkLst>
            <pc:docMk/>
            <pc:sldMk cId="1747488747" sldId="2710"/>
            <ac:spMk id="2" creationId="{9A617996-3E29-459C-921B-1EAB2B0657F0}"/>
          </ac:spMkLst>
        </pc:spChg>
      </pc:sldChg>
      <pc:sldChg chg="del">
        <pc:chgData name="Christie, Matthew" userId="55baf958-48ae-4bd9-bfc8-283aedf8fa11" providerId="ADAL" clId="{9636D72E-D849-42F2-A725-7E8E2393C5CA}" dt="2021-02-01T18:42:14.972" v="608" actId="2696"/>
        <pc:sldMkLst>
          <pc:docMk/>
          <pc:sldMk cId="791297489" sldId="2711"/>
        </pc:sldMkLst>
      </pc:sldChg>
      <pc:sldChg chg="del">
        <pc:chgData name="Christie, Matthew" userId="55baf958-48ae-4bd9-bfc8-283aedf8fa11" providerId="ADAL" clId="{9636D72E-D849-42F2-A725-7E8E2393C5CA}" dt="2021-02-01T18:42:14.942" v="607" actId="2696"/>
        <pc:sldMkLst>
          <pc:docMk/>
          <pc:sldMk cId="3317363970" sldId="2712"/>
        </pc:sldMkLst>
      </pc:sldChg>
      <pc:sldChg chg="del">
        <pc:chgData name="Christie, Matthew" userId="55baf958-48ae-4bd9-bfc8-283aedf8fa11" providerId="ADAL" clId="{9636D72E-D849-42F2-A725-7E8E2393C5CA}" dt="2021-02-01T18:42:14.998" v="610" actId="2696"/>
        <pc:sldMkLst>
          <pc:docMk/>
          <pc:sldMk cId="2128169854" sldId="2713"/>
        </pc:sldMkLst>
      </pc:sldChg>
      <pc:sldChg chg="del">
        <pc:chgData name="Christie, Matthew" userId="55baf958-48ae-4bd9-bfc8-283aedf8fa11" providerId="ADAL" clId="{9636D72E-D849-42F2-A725-7E8E2393C5CA}" dt="2021-02-01T18:42:14.988" v="609" actId="2696"/>
        <pc:sldMkLst>
          <pc:docMk/>
          <pc:sldMk cId="2862671168" sldId="2714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2935079127" sldId="2721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2343770119" sldId="2723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2586778109" sldId="2724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3134257107" sldId="2725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2569629036" sldId="2727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1749589632" sldId="2728"/>
        </pc:sldMkLst>
      </pc:sldChg>
      <pc:sldChg chg="add del">
        <pc:chgData name="Christie, Matthew" userId="55baf958-48ae-4bd9-bfc8-283aedf8fa11" providerId="ADAL" clId="{9636D72E-D849-42F2-A725-7E8E2393C5CA}" dt="2021-02-01T19:05:55.665" v="661"/>
        <pc:sldMkLst>
          <pc:docMk/>
          <pc:sldMk cId="3343269807" sldId="2729"/>
        </pc:sldMkLst>
      </pc:sldChg>
      <pc:sldChg chg="addSp delSp modSp add">
        <pc:chgData name="Christie, Matthew" userId="55baf958-48ae-4bd9-bfc8-283aedf8fa11" providerId="ADAL" clId="{9636D72E-D849-42F2-A725-7E8E2393C5CA}" dt="2021-02-01T19:14:41.517" v="845" actId="1076"/>
        <pc:sldMkLst>
          <pc:docMk/>
          <pc:sldMk cId="312332468" sldId="2734"/>
        </pc:sldMkLst>
        <pc:spChg chg="add del mod">
          <ac:chgData name="Christie, Matthew" userId="55baf958-48ae-4bd9-bfc8-283aedf8fa11" providerId="ADAL" clId="{9636D72E-D849-42F2-A725-7E8E2393C5CA}" dt="2021-02-01T19:14:36.174" v="844" actId="404"/>
          <ac:spMkLst>
            <pc:docMk/>
            <pc:sldMk cId="312332468" sldId="2734"/>
            <ac:spMk id="2" creationId="{195CC4A5-7BCB-4DC4-BE8C-4FC7D166D0B1}"/>
          </ac:spMkLst>
        </pc:spChg>
        <pc:spChg chg="add del mod">
          <ac:chgData name="Christie, Matthew" userId="55baf958-48ae-4bd9-bfc8-283aedf8fa11" providerId="ADAL" clId="{9636D72E-D849-42F2-A725-7E8E2393C5CA}" dt="2021-02-01T19:14:23.788" v="838"/>
          <ac:spMkLst>
            <pc:docMk/>
            <pc:sldMk cId="312332468" sldId="2734"/>
            <ac:spMk id="3" creationId="{6F75EAB6-4262-4C44-8F72-3578A2D1C606}"/>
          </ac:spMkLst>
        </pc:spChg>
        <pc:spChg chg="del mod">
          <ac:chgData name="Christie, Matthew" userId="55baf958-48ae-4bd9-bfc8-283aedf8fa11" providerId="ADAL" clId="{9636D72E-D849-42F2-A725-7E8E2393C5CA}" dt="2021-02-01T19:14:31.213" v="841" actId="478"/>
          <ac:spMkLst>
            <pc:docMk/>
            <pc:sldMk cId="312332468" sldId="2734"/>
            <ac:spMk id="4" creationId="{44DF78B0-1A00-4950-B792-32811FC051D6}"/>
          </ac:spMkLst>
        </pc:spChg>
        <pc:spChg chg="add del mod">
          <ac:chgData name="Christie, Matthew" userId="55baf958-48ae-4bd9-bfc8-283aedf8fa11" providerId="ADAL" clId="{9636D72E-D849-42F2-A725-7E8E2393C5CA}" dt="2021-02-01T19:14:23.788" v="838"/>
          <ac:spMkLst>
            <pc:docMk/>
            <pc:sldMk cId="312332468" sldId="2734"/>
            <ac:spMk id="5" creationId="{929AAF71-0959-4248-8CB5-3C8D9CF90DAE}"/>
          </ac:spMkLst>
        </pc:spChg>
        <pc:graphicFrameChg chg="mod">
          <ac:chgData name="Christie, Matthew" userId="55baf958-48ae-4bd9-bfc8-283aedf8fa11" providerId="ADAL" clId="{9636D72E-D849-42F2-A725-7E8E2393C5CA}" dt="2021-02-01T19:14:41.517" v="845" actId="1076"/>
          <ac:graphicFrameMkLst>
            <pc:docMk/>
            <pc:sldMk cId="312332468" sldId="2734"/>
            <ac:graphicFrameMk id="8" creationId="{E5723EA9-A467-415B-B76E-0277A27F6898}"/>
          </ac:graphicFrameMkLst>
        </pc:graphicFrameChg>
      </pc:sldChg>
      <pc:sldChg chg="addSp delSp modSp add modNotesTx">
        <pc:chgData name="Christie, Matthew" userId="55baf958-48ae-4bd9-bfc8-283aedf8fa11" providerId="ADAL" clId="{9636D72E-D849-42F2-A725-7E8E2393C5CA}" dt="2021-02-01T21:16:55.771" v="1576" actId="20577"/>
        <pc:sldMkLst>
          <pc:docMk/>
          <pc:sldMk cId="1456545632" sldId="2735"/>
        </pc:sldMkLst>
        <pc:spChg chg="mod">
          <ac:chgData name="Christie, Matthew" userId="55baf958-48ae-4bd9-bfc8-283aedf8fa11" providerId="ADAL" clId="{9636D72E-D849-42F2-A725-7E8E2393C5CA}" dt="2021-02-01T20:27:21.829" v="859" actId="20577"/>
          <ac:spMkLst>
            <pc:docMk/>
            <pc:sldMk cId="1456545632" sldId="2735"/>
            <ac:spMk id="2" creationId="{E815CB93-B7C7-4E90-B91B-717073BA9D43}"/>
          </ac:spMkLst>
        </pc:spChg>
        <pc:spChg chg="del">
          <ac:chgData name="Christie, Matthew" userId="55baf958-48ae-4bd9-bfc8-283aedf8fa11" providerId="ADAL" clId="{9636D72E-D849-42F2-A725-7E8E2393C5CA}" dt="2021-02-01T20:53:36.353" v="1172" actId="478"/>
          <ac:spMkLst>
            <pc:docMk/>
            <pc:sldMk cId="1456545632" sldId="2735"/>
            <ac:spMk id="3" creationId="{CC25CB90-9848-4063-9725-326DAF2DFA27}"/>
          </ac:spMkLst>
        </pc:spChg>
        <pc:spChg chg="add mod">
          <ac:chgData name="Christie, Matthew" userId="55baf958-48ae-4bd9-bfc8-283aedf8fa11" providerId="ADAL" clId="{9636D72E-D849-42F2-A725-7E8E2393C5CA}" dt="2021-02-01T20:52:43.522" v="1134" actId="122"/>
          <ac:spMkLst>
            <pc:docMk/>
            <pc:sldMk cId="1456545632" sldId="2735"/>
            <ac:spMk id="8" creationId="{024CECF1-4D06-4798-9879-74B711E3733F}"/>
          </ac:spMkLst>
        </pc:spChg>
        <pc:spChg chg="add mod">
          <ac:chgData name="Christie, Matthew" userId="55baf958-48ae-4bd9-bfc8-283aedf8fa11" providerId="ADAL" clId="{9636D72E-D849-42F2-A725-7E8E2393C5CA}" dt="2021-02-01T20:52:45.289" v="1135" actId="122"/>
          <ac:spMkLst>
            <pc:docMk/>
            <pc:sldMk cId="1456545632" sldId="2735"/>
            <ac:spMk id="9" creationId="{B7AC5D56-14B3-4142-B91C-D97026FE447F}"/>
          </ac:spMkLst>
        </pc:spChg>
        <pc:picChg chg="add mod">
          <ac:chgData name="Christie, Matthew" userId="55baf958-48ae-4bd9-bfc8-283aedf8fa11" providerId="ADAL" clId="{9636D72E-D849-42F2-A725-7E8E2393C5CA}" dt="2021-02-01T20:51:33.394" v="1119" actId="12788"/>
          <ac:picMkLst>
            <pc:docMk/>
            <pc:sldMk cId="1456545632" sldId="2735"/>
            <ac:picMk id="6" creationId="{31EA1E90-E1BA-484F-B13B-D57B11549036}"/>
          </ac:picMkLst>
        </pc:picChg>
        <pc:picChg chg="add mod">
          <ac:chgData name="Christie, Matthew" userId="55baf958-48ae-4bd9-bfc8-283aedf8fa11" providerId="ADAL" clId="{9636D72E-D849-42F2-A725-7E8E2393C5CA}" dt="2021-02-01T20:51:28.944" v="1118" actId="12788"/>
          <ac:picMkLst>
            <pc:docMk/>
            <pc:sldMk cId="1456545632" sldId="2735"/>
            <ac:picMk id="7" creationId="{B0402992-FDFA-42B2-BC58-2F29A211702C}"/>
          </ac:picMkLst>
        </pc:picChg>
      </pc:sldChg>
      <pc:sldChg chg="addSp delSp modSp add">
        <pc:chgData name="Christie, Matthew" userId="55baf958-48ae-4bd9-bfc8-283aedf8fa11" providerId="ADAL" clId="{9636D72E-D849-42F2-A725-7E8E2393C5CA}" dt="2021-02-01T20:53:33.313" v="1171" actId="478"/>
        <pc:sldMkLst>
          <pc:docMk/>
          <pc:sldMk cId="4113671518" sldId="2736"/>
        </pc:sldMkLst>
        <pc:spChg chg="mod">
          <ac:chgData name="Christie, Matthew" userId="55baf958-48ae-4bd9-bfc8-283aedf8fa11" providerId="ADAL" clId="{9636D72E-D849-42F2-A725-7E8E2393C5CA}" dt="2021-02-01T20:41:14.275" v="913" actId="20577"/>
          <ac:spMkLst>
            <pc:docMk/>
            <pc:sldMk cId="4113671518" sldId="2736"/>
            <ac:spMk id="2" creationId="{E815CB93-B7C7-4E90-B91B-717073BA9D43}"/>
          </ac:spMkLst>
        </pc:spChg>
        <pc:spChg chg="del">
          <ac:chgData name="Christie, Matthew" userId="55baf958-48ae-4bd9-bfc8-283aedf8fa11" providerId="ADAL" clId="{9636D72E-D849-42F2-A725-7E8E2393C5CA}" dt="2021-02-01T20:53:33.313" v="1171" actId="478"/>
          <ac:spMkLst>
            <pc:docMk/>
            <pc:sldMk cId="4113671518" sldId="2736"/>
            <ac:spMk id="3" creationId="{CC25CB90-9848-4063-9725-326DAF2DFA27}"/>
          </ac:spMkLst>
        </pc:spChg>
        <pc:picChg chg="del">
          <ac:chgData name="Christie, Matthew" userId="55baf958-48ae-4bd9-bfc8-283aedf8fa11" providerId="ADAL" clId="{9636D72E-D849-42F2-A725-7E8E2393C5CA}" dt="2021-02-01T20:29:18.945" v="868" actId="478"/>
          <ac:picMkLst>
            <pc:docMk/>
            <pc:sldMk cId="4113671518" sldId="2736"/>
            <ac:picMk id="6" creationId="{31EA1E90-E1BA-484F-B13B-D57B11549036}"/>
          </ac:picMkLst>
        </pc:picChg>
        <pc:picChg chg="add del mod">
          <ac:chgData name="Christie, Matthew" userId="55baf958-48ae-4bd9-bfc8-283aedf8fa11" providerId="ADAL" clId="{9636D72E-D849-42F2-A725-7E8E2393C5CA}" dt="2021-02-01T20:41:22.552" v="920" actId="478"/>
          <ac:picMkLst>
            <pc:docMk/>
            <pc:sldMk cId="4113671518" sldId="2736"/>
            <ac:picMk id="7" creationId="{5E4062DC-CFDF-4AD6-99C4-D9686559FF84}"/>
          </ac:picMkLst>
        </pc:picChg>
        <pc:picChg chg="add del mod">
          <ac:chgData name="Christie, Matthew" userId="55baf958-48ae-4bd9-bfc8-283aedf8fa11" providerId="ADAL" clId="{9636D72E-D849-42F2-A725-7E8E2393C5CA}" dt="2021-02-01T20:41:21.326" v="918" actId="478"/>
          <ac:picMkLst>
            <pc:docMk/>
            <pc:sldMk cId="4113671518" sldId="2736"/>
            <ac:picMk id="9" creationId="{7AFA867F-3DDE-4C32-AE20-EB1D7CC16E0A}"/>
          </ac:picMkLst>
        </pc:picChg>
        <pc:picChg chg="add del mod">
          <ac:chgData name="Christie, Matthew" userId="55baf958-48ae-4bd9-bfc8-283aedf8fa11" providerId="ADAL" clId="{9636D72E-D849-42F2-A725-7E8E2393C5CA}" dt="2021-02-01T20:41:22.008" v="919" actId="478"/>
          <ac:picMkLst>
            <pc:docMk/>
            <pc:sldMk cId="4113671518" sldId="2736"/>
            <ac:picMk id="11" creationId="{4B391A43-8813-42DE-9B34-136244EF2FDE}"/>
          </ac:picMkLst>
        </pc:picChg>
        <pc:picChg chg="add del mod">
          <ac:chgData name="Christie, Matthew" userId="55baf958-48ae-4bd9-bfc8-283aedf8fa11" providerId="ADAL" clId="{9636D72E-D849-42F2-A725-7E8E2393C5CA}" dt="2021-02-01T20:41:44.255" v="930" actId="14100"/>
          <ac:picMkLst>
            <pc:docMk/>
            <pc:sldMk cId="4113671518" sldId="2736"/>
            <ac:picMk id="13" creationId="{8311A4A7-0DF5-47CC-842D-AEFE12733EFC}"/>
          </ac:picMkLst>
        </pc:picChg>
        <pc:picChg chg="add del mod">
          <ac:chgData name="Christie, Matthew" userId="55baf958-48ae-4bd9-bfc8-283aedf8fa11" providerId="ADAL" clId="{9636D72E-D849-42F2-A725-7E8E2393C5CA}" dt="2021-02-01T20:41:17.105" v="914" actId="478"/>
          <ac:picMkLst>
            <pc:docMk/>
            <pc:sldMk cId="4113671518" sldId="2736"/>
            <ac:picMk id="2050" creationId="{49AC5D7C-7B67-4C4C-8341-55402E76E353}"/>
          </ac:picMkLst>
        </pc:picChg>
        <pc:picChg chg="add del mod">
          <ac:chgData name="Christie, Matthew" userId="55baf958-48ae-4bd9-bfc8-283aedf8fa11" providerId="ADAL" clId="{9636D72E-D849-42F2-A725-7E8E2393C5CA}" dt="2021-02-01T20:41:17.682" v="915" actId="478"/>
          <ac:picMkLst>
            <pc:docMk/>
            <pc:sldMk cId="4113671518" sldId="2736"/>
            <ac:picMk id="2052" creationId="{9D0BFB2C-33BD-4AA0-85CD-5BEF873EE254}"/>
          </ac:picMkLst>
        </pc:picChg>
        <pc:picChg chg="add mod">
          <ac:chgData name="Christie, Matthew" userId="55baf958-48ae-4bd9-bfc8-283aedf8fa11" providerId="ADAL" clId="{9636D72E-D849-42F2-A725-7E8E2393C5CA}" dt="2021-02-01T20:41:34.918" v="926" actId="1076"/>
          <ac:picMkLst>
            <pc:docMk/>
            <pc:sldMk cId="4113671518" sldId="2736"/>
            <ac:picMk id="2054" creationId="{BFA2C6F2-9FF5-4341-BDD0-4D8F75A7D998}"/>
          </ac:picMkLst>
        </pc:picChg>
        <pc:picChg chg="add mod">
          <ac:chgData name="Christie, Matthew" userId="55baf958-48ae-4bd9-bfc8-283aedf8fa11" providerId="ADAL" clId="{9636D72E-D849-42F2-A725-7E8E2393C5CA}" dt="2021-02-01T20:41:39.358" v="928" actId="14100"/>
          <ac:picMkLst>
            <pc:docMk/>
            <pc:sldMk cId="4113671518" sldId="2736"/>
            <ac:picMk id="2056" creationId="{CC7E399A-331A-4E53-8E44-768BD01F06A7}"/>
          </ac:picMkLst>
        </pc:picChg>
      </pc:sldChg>
      <pc:sldChg chg="addSp delSp modSp add">
        <pc:chgData name="Christie, Matthew" userId="55baf958-48ae-4bd9-bfc8-283aedf8fa11" providerId="ADAL" clId="{9636D72E-D849-42F2-A725-7E8E2393C5CA}" dt="2021-02-01T21:11:10.866" v="1496" actId="1076"/>
        <pc:sldMkLst>
          <pc:docMk/>
          <pc:sldMk cId="2513306840" sldId="2737"/>
        </pc:sldMkLst>
        <pc:spChg chg="mod">
          <ac:chgData name="Christie, Matthew" userId="55baf958-48ae-4bd9-bfc8-283aedf8fa11" providerId="ADAL" clId="{9636D72E-D849-42F2-A725-7E8E2393C5CA}" dt="2021-02-01T20:43:54.009" v="1056" actId="20577"/>
          <ac:spMkLst>
            <pc:docMk/>
            <pc:sldMk cId="2513306840" sldId="2737"/>
            <ac:spMk id="2" creationId="{E815CB93-B7C7-4E90-B91B-717073BA9D43}"/>
          </ac:spMkLst>
        </pc:spChg>
        <pc:spChg chg="del">
          <ac:chgData name="Christie, Matthew" userId="55baf958-48ae-4bd9-bfc8-283aedf8fa11" providerId="ADAL" clId="{9636D72E-D849-42F2-A725-7E8E2393C5CA}" dt="2021-02-01T20:53:26.664" v="1169" actId="478"/>
          <ac:spMkLst>
            <pc:docMk/>
            <pc:sldMk cId="2513306840" sldId="2737"/>
            <ac:spMk id="3" creationId="{CC25CB90-9848-4063-9725-326DAF2DFA27}"/>
          </ac:spMkLst>
        </pc:spChg>
        <pc:spChg chg="add mod">
          <ac:chgData name="Christie, Matthew" userId="55baf958-48ae-4bd9-bfc8-283aedf8fa11" providerId="ADAL" clId="{9636D72E-D849-42F2-A725-7E8E2393C5CA}" dt="2021-02-01T21:11:10.866" v="1496" actId="1076"/>
          <ac:spMkLst>
            <pc:docMk/>
            <pc:sldMk cId="2513306840" sldId="2737"/>
            <ac:spMk id="14" creationId="{AEE0ADD2-9493-44C3-8C42-26AD33D2AB43}"/>
          </ac:spMkLst>
        </pc:spChg>
        <pc:picChg chg="mod">
          <ac:chgData name="Christie, Matthew" userId="55baf958-48ae-4bd9-bfc8-283aedf8fa11" providerId="ADAL" clId="{9636D72E-D849-42F2-A725-7E8E2393C5CA}" dt="2021-02-01T21:10:35.777" v="1453" actId="1076"/>
          <ac:picMkLst>
            <pc:docMk/>
            <pc:sldMk cId="2513306840" sldId="2737"/>
            <ac:picMk id="7" creationId="{5E4062DC-CFDF-4AD6-99C4-D9686559FF84}"/>
          </ac:picMkLst>
        </pc:picChg>
        <pc:picChg chg="del">
          <ac:chgData name="Christie, Matthew" userId="55baf958-48ae-4bd9-bfc8-283aedf8fa11" providerId="ADAL" clId="{9636D72E-D849-42F2-A725-7E8E2393C5CA}" dt="2021-02-01T20:43:30.711" v="1030" actId="478"/>
          <ac:picMkLst>
            <pc:docMk/>
            <pc:sldMk cId="2513306840" sldId="2737"/>
            <ac:picMk id="9" creationId="{7AFA867F-3DDE-4C32-AE20-EB1D7CC16E0A}"/>
          </ac:picMkLst>
        </pc:picChg>
        <pc:picChg chg="del mod">
          <ac:chgData name="Christie, Matthew" userId="55baf958-48ae-4bd9-bfc8-283aedf8fa11" providerId="ADAL" clId="{9636D72E-D849-42F2-A725-7E8E2393C5CA}" dt="2021-02-01T20:47:51.300" v="1057" actId="478"/>
          <ac:picMkLst>
            <pc:docMk/>
            <pc:sldMk cId="2513306840" sldId="2737"/>
            <ac:picMk id="11" creationId="{4B391A43-8813-42DE-9B34-136244EF2FDE}"/>
          </ac:picMkLst>
        </pc:picChg>
        <pc:picChg chg="del">
          <ac:chgData name="Christie, Matthew" userId="55baf958-48ae-4bd9-bfc8-283aedf8fa11" providerId="ADAL" clId="{9636D72E-D849-42F2-A725-7E8E2393C5CA}" dt="2021-02-01T20:47:53.032" v="1058" actId="478"/>
          <ac:picMkLst>
            <pc:docMk/>
            <pc:sldMk cId="2513306840" sldId="2737"/>
            <ac:picMk id="13" creationId="{8311A4A7-0DF5-47CC-842D-AEFE12733EFC}"/>
          </ac:picMkLst>
        </pc:picChg>
        <pc:picChg chg="del">
          <ac:chgData name="Christie, Matthew" userId="55baf958-48ae-4bd9-bfc8-283aedf8fa11" providerId="ADAL" clId="{9636D72E-D849-42F2-A725-7E8E2393C5CA}" dt="2021-02-01T20:43:10.191" v="1024" actId="478"/>
          <ac:picMkLst>
            <pc:docMk/>
            <pc:sldMk cId="2513306840" sldId="2737"/>
            <ac:picMk id="2050" creationId="{49AC5D7C-7B67-4C4C-8341-55402E76E353}"/>
          </ac:picMkLst>
        </pc:picChg>
        <pc:picChg chg="del">
          <ac:chgData name="Christie, Matthew" userId="55baf958-48ae-4bd9-bfc8-283aedf8fa11" providerId="ADAL" clId="{9636D72E-D849-42F2-A725-7E8E2393C5CA}" dt="2021-02-01T20:43:01.111" v="1022" actId="478"/>
          <ac:picMkLst>
            <pc:docMk/>
            <pc:sldMk cId="2513306840" sldId="2737"/>
            <ac:picMk id="2052" creationId="{9D0BFB2C-33BD-4AA0-85CD-5BEF873EE254}"/>
          </ac:picMkLst>
        </pc:picChg>
        <pc:picChg chg="del">
          <ac:chgData name="Christie, Matthew" userId="55baf958-48ae-4bd9-bfc8-283aedf8fa11" providerId="ADAL" clId="{9636D72E-D849-42F2-A725-7E8E2393C5CA}" dt="2021-02-01T20:42:09.798" v="934" actId="478"/>
          <ac:picMkLst>
            <pc:docMk/>
            <pc:sldMk cId="2513306840" sldId="2737"/>
            <ac:picMk id="2054" creationId="{BFA2C6F2-9FF5-4341-BDD0-4D8F75A7D998}"/>
          </ac:picMkLst>
        </pc:picChg>
        <pc:picChg chg="del">
          <ac:chgData name="Christie, Matthew" userId="55baf958-48ae-4bd9-bfc8-283aedf8fa11" providerId="ADAL" clId="{9636D72E-D849-42F2-A725-7E8E2393C5CA}" dt="2021-02-01T20:42:09.144" v="933" actId="478"/>
          <ac:picMkLst>
            <pc:docMk/>
            <pc:sldMk cId="2513306840" sldId="2737"/>
            <ac:picMk id="2056" creationId="{CC7E399A-331A-4E53-8E44-768BD01F06A7}"/>
          </ac:picMkLst>
        </pc:picChg>
      </pc:sldChg>
      <pc:sldChg chg="addSp delSp modSp add ord">
        <pc:chgData name="Christie, Matthew" userId="55baf958-48ae-4bd9-bfc8-283aedf8fa11" providerId="ADAL" clId="{9636D72E-D849-42F2-A725-7E8E2393C5CA}" dt="2021-02-01T20:53:28.968" v="1170" actId="478"/>
        <pc:sldMkLst>
          <pc:docMk/>
          <pc:sldMk cId="395506870" sldId="2738"/>
        </pc:sldMkLst>
        <pc:spChg chg="mod">
          <ac:chgData name="Christie, Matthew" userId="55baf958-48ae-4bd9-bfc8-283aedf8fa11" providerId="ADAL" clId="{9636D72E-D849-42F2-A725-7E8E2393C5CA}" dt="2021-02-01T20:52:03.128" v="1120" actId="6549"/>
          <ac:spMkLst>
            <pc:docMk/>
            <pc:sldMk cId="395506870" sldId="2738"/>
            <ac:spMk id="2" creationId="{E815CB93-B7C7-4E90-B91B-717073BA9D43}"/>
          </ac:spMkLst>
        </pc:spChg>
        <pc:spChg chg="del">
          <ac:chgData name="Christie, Matthew" userId="55baf958-48ae-4bd9-bfc8-283aedf8fa11" providerId="ADAL" clId="{9636D72E-D849-42F2-A725-7E8E2393C5CA}" dt="2021-02-01T20:53:28.968" v="1170" actId="478"/>
          <ac:spMkLst>
            <pc:docMk/>
            <pc:sldMk cId="395506870" sldId="2738"/>
            <ac:spMk id="3" creationId="{CC25CB90-9848-4063-9725-326DAF2DFA27}"/>
          </ac:spMkLst>
        </pc:spChg>
        <pc:spChg chg="add mod">
          <ac:chgData name="Christie, Matthew" userId="55baf958-48ae-4bd9-bfc8-283aedf8fa11" providerId="ADAL" clId="{9636D72E-D849-42F2-A725-7E8E2393C5CA}" dt="2021-02-01T20:53:02.760" v="1168" actId="6549"/>
          <ac:spMkLst>
            <pc:docMk/>
            <pc:sldMk cId="395506870" sldId="2738"/>
            <ac:spMk id="14" creationId="{4732AB5F-3242-4790-BFB3-F441B71C3FE2}"/>
          </ac:spMkLst>
        </pc:spChg>
        <pc:spChg chg="add mod">
          <ac:chgData name="Christie, Matthew" userId="55baf958-48ae-4bd9-bfc8-283aedf8fa11" providerId="ADAL" clId="{9636D72E-D849-42F2-A725-7E8E2393C5CA}" dt="2021-02-01T20:52:53.161" v="1151" actId="20577"/>
          <ac:spMkLst>
            <pc:docMk/>
            <pc:sldMk cId="395506870" sldId="2738"/>
            <ac:spMk id="15" creationId="{5047DDE9-3EAD-4A05-B405-9E6B8931F45F}"/>
          </ac:spMkLst>
        </pc:spChg>
        <pc:picChg chg="del">
          <ac:chgData name="Christie, Matthew" userId="55baf958-48ae-4bd9-bfc8-283aedf8fa11" providerId="ADAL" clId="{9636D72E-D849-42F2-A725-7E8E2393C5CA}" dt="2021-02-01T20:42:52.249" v="1016" actId="478"/>
          <ac:picMkLst>
            <pc:docMk/>
            <pc:sldMk cId="395506870" sldId="2738"/>
            <ac:picMk id="7" creationId="{5E4062DC-CFDF-4AD6-99C4-D9686559FF84}"/>
          </ac:picMkLst>
        </pc:picChg>
        <pc:picChg chg="del">
          <ac:chgData name="Christie, Matthew" userId="55baf958-48ae-4bd9-bfc8-283aedf8fa11" providerId="ADAL" clId="{9636D72E-D849-42F2-A725-7E8E2393C5CA}" dt="2021-02-01T20:42:54.543" v="1019" actId="478"/>
          <ac:picMkLst>
            <pc:docMk/>
            <pc:sldMk cId="395506870" sldId="2738"/>
            <ac:picMk id="9" creationId="{7AFA867F-3DDE-4C32-AE20-EB1D7CC16E0A}"/>
          </ac:picMkLst>
        </pc:picChg>
        <pc:picChg chg="del">
          <ac:chgData name="Christie, Matthew" userId="55baf958-48ae-4bd9-bfc8-283aedf8fa11" providerId="ADAL" clId="{9636D72E-D849-42F2-A725-7E8E2393C5CA}" dt="2021-02-01T20:42:52.840" v="1017" actId="478"/>
          <ac:picMkLst>
            <pc:docMk/>
            <pc:sldMk cId="395506870" sldId="2738"/>
            <ac:picMk id="11" creationId="{4B391A43-8813-42DE-9B34-136244EF2FDE}"/>
          </ac:picMkLst>
        </pc:picChg>
        <pc:picChg chg="add mod">
          <ac:chgData name="Christie, Matthew" userId="55baf958-48ae-4bd9-bfc8-283aedf8fa11" providerId="ADAL" clId="{9636D72E-D849-42F2-A725-7E8E2393C5CA}" dt="2021-02-01T20:52:28.570" v="1130" actId="12788"/>
          <ac:picMkLst>
            <pc:docMk/>
            <pc:sldMk cId="395506870" sldId="2738"/>
            <ac:picMk id="12" creationId="{A4E4BD9D-ABCC-48D4-BEB4-054420428ED4}"/>
          </ac:picMkLst>
        </pc:picChg>
        <pc:picChg chg="del">
          <ac:chgData name="Christie, Matthew" userId="55baf958-48ae-4bd9-bfc8-283aedf8fa11" providerId="ADAL" clId="{9636D72E-D849-42F2-A725-7E8E2393C5CA}" dt="2021-02-01T20:42:53.860" v="1018" actId="478"/>
          <ac:picMkLst>
            <pc:docMk/>
            <pc:sldMk cId="395506870" sldId="2738"/>
            <ac:picMk id="13" creationId="{8311A4A7-0DF5-47CC-842D-AEFE12733EFC}"/>
          </ac:picMkLst>
        </pc:picChg>
        <pc:picChg chg="del">
          <ac:chgData name="Christie, Matthew" userId="55baf958-48ae-4bd9-bfc8-283aedf8fa11" providerId="ADAL" clId="{9636D72E-D849-42F2-A725-7E8E2393C5CA}" dt="2021-02-01T20:42:51.471" v="1015" actId="478"/>
          <ac:picMkLst>
            <pc:docMk/>
            <pc:sldMk cId="395506870" sldId="2738"/>
            <ac:picMk id="2050" creationId="{49AC5D7C-7B67-4C4C-8341-55402E76E353}"/>
          </ac:picMkLst>
        </pc:picChg>
        <pc:picChg chg="mod">
          <ac:chgData name="Christie, Matthew" userId="55baf958-48ae-4bd9-bfc8-283aedf8fa11" providerId="ADAL" clId="{9636D72E-D849-42F2-A725-7E8E2393C5CA}" dt="2021-02-01T20:52:34.601" v="1131" actId="12788"/>
          <ac:picMkLst>
            <pc:docMk/>
            <pc:sldMk cId="395506870" sldId="2738"/>
            <ac:picMk id="2052" creationId="{9D0BFB2C-33BD-4AA0-85CD-5BEF873EE254}"/>
          </ac:picMkLst>
        </pc:picChg>
      </pc:sldChg>
      <pc:sldChg chg="add del">
        <pc:chgData name="Christie, Matthew" userId="55baf958-48ae-4bd9-bfc8-283aedf8fa11" providerId="ADAL" clId="{9636D72E-D849-42F2-A725-7E8E2393C5CA}" dt="2021-02-01T20:42:07.709" v="932" actId="2696"/>
        <pc:sldMkLst>
          <pc:docMk/>
          <pc:sldMk cId="3054207602" sldId="2738"/>
        </pc:sldMkLst>
      </pc:sldChg>
      <pc:sldChg chg="addSp delSp modSp add">
        <pc:chgData name="Christie, Matthew" userId="55baf958-48ae-4bd9-bfc8-283aedf8fa11" providerId="ADAL" clId="{9636D72E-D849-42F2-A725-7E8E2393C5CA}" dt="2021-02-01T20:54:57.322" v="1237" actId="12788"/>
        <pc:sldMkLst>
          <pc:docMk/>
          <pc:sldMk cId="97918997" sldId="2739"/>
        </pc:sldMkLst>
        <pc:spChg chg="mod">
          <ac:chgData name="Christie, Matthew" userId="55baf958-48ae-4bd9-bfc8-283aedf8fa11" providerId="ADAL" clId="{9636D72E-D849-42F2-A725-7E8E2393C5CA}" dt="2021-02-01T20:54:06.577" v="1187" actId="20577"/>
          <ac:spMkLst>
            <pc:docMk/>
            <pc:sldMk cId="97918997" sldId="2739"/>
            <ac:spMk id="2" creationId="{E815CB93-B7C7-4E90-B91B-717073BA9D43}"/>
          </ac:spMkLst>
        </pc:spChg>
        <pc:spChg chg="del">
          <ac:chgData name="Christie, Matthew" userId="55baf958-48ae-4bd9-bfc8-283aedf8fa11" providerId="ADAL" clId="{9636D72E-D849-42F2-A725-7E8E2393C5CA}" dt="2021-02-01T20:54:09.848" v="1188" actId="478"/>
          <ac:spMkLst>
            <pc:docMk/>
            <pc:sldMk cId="97918997" sldId="2739"/>
            <ac:spMk id="3" creationId="{CC25CB90-9848-4063-9725-326DAF2DFA27}"/>
          </ac:spMkLst>
        </pc:spChg>
        <pc:spChg chg="add mod">
          <ac:chgData name="Christie, Matthew" userId="55baf958-48ae-4bd9-bfc8-283aedf8fa11" providerId="ADAL" clId="{9636D72E-D849-42F2-A725-7E8E2393C5CA}" dt="2021-02-01T20:54:57.322" v="1237" actId="12788"/>
          <ac:spMkLst>
            <pc:docMk/>
            <pc:sldMk cId="97918997" sldId="2739"/>
            <ac:spMk id="9" creationId="{0679B86C-C31F-4E21-831C-66246D6B8DB1}"/>
          </ac:spMkLst>
        </pc:spChg>
        <pc:spChg chg="add mod">
          <ac:chgData name="Christie, Matthew" userId="55baf958-48ae-4bd9-bfc8-283aedf8fa11" providerId="ADAL" clId="{9636D72E-D849-42F2-A725-7E8E2393C5CA}" dt="2021-02-01T20:54:51.185" v="1236" actId="12788"/>
          <ac:spMkLst>
            <pc:docMk/>
            <pc:sldMk cId="97918997" sldId="2739"/>
            <ac:spMk id="10" creationId="{A2888F8B-9358-4174-9B5B-909B10E3EDF1}"/>
          </ac:spMkLst>
        </pc:spChg>
        <pc:picChg chg="del">
          <ac:chgData name="Christie, Matthew" userId="55baf958-48ae-4bd9-bfc8-283aedf8fa11" providerId="ADAL" clId="{9636D72E-D849-42F2-A725-7E8E2393C5CA}" dt="2021-02-01T20:47:55.761" v="1059" actId="478"/>
          <ac:picMkLst>
            <pc:docMk/>
            <pc:sldMk cId="97918997" sldId="2739"/>
            <ac:picMk id="7" creationId="{5E4062DC-CFDF-4AD6-99C4-D9686559FF84}"/>
          </ac:picMkLst>
        </pc:picChg>
        <pc:picChg chg="mod">
          <ac:chgData name="Christie, Matthew" userId="55baf958-48ae-4bd9-bfc8-283aedf8fa11" providerId="ADAL" clId="{9636D72E-D849-42F2-A725-7E8E2393C5CA}" dt="2021-02-01T20:54:51.185" v="1236" actId="12788"/>
          <ac:picMkLst>
            <pc:docMk/>
            <pc:sldMk cId="97918997" sldId="2739"/>
            <ac:picMk id="11" creationId="{4B391A43-8813-42DE-9B34-136244EF2FDE}"/>
          </ac:picMkLst>
        </pc:picChg>
        <pc:picChg chg="del">
          <ac:chgData name="Christie, Matthew" userId="55baf958-48ae-4bd9-bfc8-283aedf8fa11" providerId="ADAL" clId="{9636D72E-D849-42F2-A725-7E8E2393C5CA}" dt="2021-02-01T20:47:59.138" v="1062" actId="478"/>
          <ac:picMkLst>
            <pc:docMk/>
            <pc:sldMk cId="97918997" sldId="2739"/>
            <ac:picMk id="13" creationId="{8311A4A7-0DF5-47CC-842D-AEFE12733EFC}"/>
          </ac:picMkLst>
        </pc:picChg>
        <pc:picChg chg="add mod">
          <ac:chgData name="Christie, Matthew" userId="55baf958-48ae-4bd9-bfc8-283aedf8fa11" providerId="ADAL" clId="{9636D72E-D849-42F2-A725-7E8E2393C5CA}" dt="2021-02-01T20:54:57.322" v="1237" actId="12788"/>
          <ac:picMkLst>
            <pc:docMk/>
            <pc:sldMk cId="97918997" sldId="2739"/>
            <ac:picMk id="3074" creationId="{8159D7D5-7E56-463F-B81D-AAA822C6D9D9}"/>
          </ac:picMkLst>
        </pc:picChg>
      </pc:sldChg>
      <pc:sldChg chg="addSp delSp modSp add">
        <pc:chgData name="Christie, Matthew" userId="55baf958-48ae-4bd9-bfc8-283aedf8fa11" providerId="ADAL" clId="{9636D72E-D849-42F2-A725-7E8E2393C5CA}" dt="2021-02-01T21:22:55.746" v="1656" actId="1076"/>
        <pc:sldMkLst>
          <pc:docMk/>
          <pc:sldMk cId="4105726763" sldId="2740"/>
        </pc:sldMkLst>
        <pc:spChg chg="mod">
          <ac:chgData name="Christie, Matthew" userId="55baf958-48ae-4bd9-bfc8-283aedf8fa11" providerId="ADAL" clId="{9636D72E-D849-42F2-A725-7E8E2393C5CA}" dt="2021-02-01T21:00:33.370" v="1265" actId="20577"/>
          <ac:spMkLst>
            <pc:docMk/>
            <pc:sldMk cId="4105726763" sldId="2740"/>
            <ac:spMk id="2" creationId="{B23311FF-0FB1-4A0E-8C6A-5C5380364745}"/>
          </ac:spMkLst>
        </pc:spChg>
        <pc:spChg chg="del">
          <ac:chgData name="Christie, Matthew" userId="55baf958-48ae-4bd9-bfc8-283aedf8fa11" providerId="ADAL" clId="{9636D72E-D849-42F2-A725-7E8E2393C5CA}" dt="2021-02-01T21:00:35.832" v="1266" actId="478"/>
          <ac:spMkLst>
            <pc:docMk/>
            <pc:sldMk cId="4105726763" sldId="2740"/>
            <ac:spMk id="3" creationId="{0ACAFCAF-B115-4F8E-B475-D9AD583E1598}"/>
          </ac:spMkLst>
        </pc:spChg>
        <pc:spChg chg="add mod">
          <ac:chgData name="Christie, Matthew" userId="55baf958-48ae-4bd9-bfc8-283aedf8fa11" providerId="ADAL" clId="{9636D72E-D849-42F2-A725-7E8E2393C5CA}" dt="2021-02-01T21:21:19.188" v="1647" actId="1035"/>
          <ac:spMkLst>
            <pc:docMk/>
            <pc:sldMk cId="4105726763" sldId="2740"/>
            <ac:spMk id="7" creationId="{73A0B5BA-1347-4F5E-AC3F-E92CEDA7EE16}"/>
          </ac:spMkLst>
        </pc:spChg>
        <pc:spChg chg="add mod">
          <ac:chgData name="Christie, Matthew" userId="55baf958-48ae-4bd9-bfc8-283aedf8fa11" providerId="ADAL" clId="{9636D72E-D849-42F2-A725-7E8E2393C5CA}" dt="2021-02-01T21:21:19.188" v="1647" actId="1035"/>
          <ac:spMkLst>
            <pc:docMk/>
            <pc:sldMk cId="4105726763" sldId="2740"/>
            <ac:spMk id="8" creationId="{1FB2A4FB-F94E-4C9D-8730-40C5DE3FB5B1}"/>
          </ac:spMkLst>
        </pc:spChg>
        <pc:grpChg chg="add mod">
          <ac:chgData name="Christie, Matthew" userId="55baf958-48ae-4bd9-bfc8-283aedf8fa11" providerId="ADAL" clId="{9636D72E-D849-42F2-A725-7E8E2393C5CA}" dt="2021-02-01T21:22:55.746" v="1656" actId="1076"/>
          <ac:grpSpMkLst>
            <pc:docMk/>
            <pc:sldMk cId="4105726763" sldId="2740"/>
            <ac:grpSpMk id="11" creationId="{6F30C16A-C429-4430-9512-A7E1B459692A}"/>
          </ac:grpSpMkLst>
        </pc:grpChg>
        <pc:picChg chg="add mod">
          <ac:chgData name="Christie, Matthew" userId="55baf958-48ae-4bd9-bfc8-283aedf8fa11" providerId="ADAL" clId="{9636D72E-D849-42F2-A725-7E8E2393C5CA}" dt="2021-02-01T21:21:28.251" v="1650" actId="1076"/>
          <ac:picMkLst>
            <pc:docMk/>
            <pc:sldMk cId="4105726763" sldId="2740"/>
            <ac:picMk id="9" creationId="{4F4AA4D4-638C-4D82-A4EF-2D16DEF95ABD}"/>
          </ac:picMkLst>
        </pc:picChg>
        <pc:picChg chg="add mod">
          <ac:chgData name="Christie, Matthew" userId="55baf958-48ae-4bd9-bfc8-283aedf8fa11" providerId="ADAL" clId="{9636D72E-D849-42F2-A725-7E8E2393C5CA}" dt="2021-02-01T21:21:31.842" v="1652" actId="1076"/>
          <ac:picMkLst>
            <pc:docMk/>
            <pc:sldMk cId="4105726763" sldId="2740"/>
            <ac:picMk id="10" creationId="{A0D72344-F776-4091-B66A-9A45A5C4B737}"/>
          </ac:picMkLst>
        </pc:picChg>
        <pc:picChg chg="add mod">
          <ac:chgData name="Christie, Matthew" userId="55baf958-48ae-4bd9-bfc8-283aedf8fa11" providerId="ADAL" clId="{9636D72E-D849-42F2-A725-7E8E2393C5CA}" dt="2021-02-01T21:21:35.386" v="1654" actId="1076"/>
          <ac:picMkLst>
            <pc:docMk/>
            <pc:sldMk cId="4105726763" sldId="2740"/>
            <ac:picMk id="7170" creationId="{5FF59FB7-0DC0-4022-B661-F28203DD6399}"/>
          </ac:picMkLst>
        </pc:picChg>
        <pc:picChg chg="add mod">
          <ac:chgData name="Christie, Matthew" userId="55baf958-48ae-4bd9-bfc8-283aedf8fa11" providerId="ADAL" clId="{9636D72E-D849-42F2-A725-7E8E2393C5CA}" dt="2021-02-01T21:21:21.818" v="1648" actId="1076"/>
          <ac:picMkLst>
            <pc:docMk/>
            <pc:sldMk cId="4105726763" sldId="2740"/>
            <ac:picMk id="7172" creationId="{D24337DB-A4B0-47FA-8D9F-08580B12ACBD}"/>
          </ac:picMkLst>
        </pc:picChg>
      </pc:sldChg>
      <pc:sldChg chg="addSp delSp modSp add">
        <pc:chgData name="Christie, Matthew" userId="55baf958-48ae-4bd9-bfc8-283aedf8fa11" providerId="ADAL" clId="{9636D72E-D849-42F2-A725-7E8E2393C5CA}" dt="2021-02-01T21:06:44.401" v="1296" actId="1076"/>
        <pc:sldMkLst>
          <pc:docMk/>
          <pc:sldMk cId="3791040506" sldId="2741"/>
        </pc:sldMkLst>
        <pc:spChg chg="mod">
          <ac:chgData name="Christie, Matthew" userId="55baf958-48ae-4bd9-bfc8-283aedf8fa11" providerId="ADAL" clId="{9636D72E-D849-42F2-A725-7E8E2393C5CA}" dt="2021-02-01T21:06:15.219" v="1287" actId="20577"/>
          <ac:spMkLst>
            <pc:docMk/>
            <pc:sldMk cId="3791040506" sldId="2741"/>
            <ac:spMk id="2" creationId="{6C012D84-D932-40E0-ADEF-5BBD549B1C71}"/>
          </ac:spMkLst>
        </pc:spChg>
        <pc:spChg chg="add del mod">
          <ac:chgData name="Christie, Matthew" userId="55baf958-48ae-4bd9-bfc8-283aedf8fa11" providerId="ADAL" clId="{9636D72E-D849-42F2-A725-7E8E2393C5CA}" dt="2021-02-01T21:06:33.187" v="1293" actId="478"/>
          <ac:spMkLst>
            <pc:docMk/>
            <pc:sldMk cId="3791040506" sldId="2741"/>
            <ac:spMk id="3" creationId="{7AB3620E-BA58-4356-8C94-AEECC054DB99}"/>
          </ac:spMkLst>
        </pc:spChg>
        <pc:spChg chg="add">
          <ac:chgData name="Christie, Matthew" userId="55baf958-48ae-4bd9-bfc8-283aedf8fa11" providerId="ADAL" clId="{9636D72E-D849-42F2-A725-7E8E2393C5CA}" dt="2021-02-01T21:06:05.225" v="1278"/>
          <ac:spMkLst>
            <pc:docMk/>
            <pc:sldMk cId="3791040506" sldId="2741"/>
            <ac:spMk id="8" creationId="{A59B8D59-B1F7-4C15-96D8-851C4BB31BEC}"/>
          </ac:spMkLst>
        </pc:spChg>
        <pc:spChg chg="add">
          <ac:chgData name="Christie, Matthew" userId="55baf958-48ae-4bd9-bfc8-283aedf8fa11" providerId="ADAL" clId="{9636D72E-D849-42F2-A725-7E8E2393C5CA}" dt="2021-02-01T21:06:22.244" v="1288"/>
          <ac:spMkLst>
            <pc:docMk/>
            <pc:sldMk cId="3791040506" sldId="2741"/>
            <ac:spMk id="10" creationId="{220AC9A4-9AC3-4034-ABCD-93F64DD8A876}"/>
          </ac:spMkLst>
        </pc:spChg>
        <pc:spChg chg="add del mod">
          <ac:chgData name="Christie, Matthew" userId="55baf958-48ae-4bd9-bfc8-283aedf8fa11" providerId="ADAL" clId="{9636D72E-D849-42F2-A725-7E8E2393C5CA}" dt="2021-02-01T21:06:29.913" v="1291"/>
          <ac:spMkLst>
            <pc:docMk/>
            <pc:sldMk cId="3791040506" sldId="2741"/>
            <ac:spMk id="11" creationId="{B0E46DF4-6FEC-4742-A344-A22BB3C80D7C}"/>
          </ac:spMkLst>
        </pc:spChg>
        <pc:spChg chg="add">
          <ac:chgData name="Christie, Matthew" userId="55baf958-48ae-4bd9-bfc8-283aedf8fa11" providerId="ADAL" clId="{9636D72E-D849-42F2-A725-7E8E2393C5CA}" dt="2021-02-01T21:06:30.805" v="1292"/>
          <ac:spMkLst>
            <pc:docMk/>
            <pc:sldMk cId="3791040506" sldId="2741"/>
            <ac:spMk id="12" creationId="{3CD15ED0-01EE-4E41-BF27-1B51C8183993}"/>
          </ac:spMkLst>
        </pc:spChg>
        <pc:spChg chg="add mod">
          <ac:chgData name="Christie, Matthew" userId="55baf958-48ae-4bd9-bfc8-283aedf8fa11" providerId="ADAL" clId="{9636D72E-D849-42F2-A725-7E8E2393C5CA}" dt="2021-02-01T21:06:44.401" v="1296" actId="1076"/>
          <ac:spMkLst>
            <pc:docMk/>
            <pc:sldMk cId="3791040506" sldId="2741"/>
            <ac:spMk id="13" creationId="{3C48B8B9-C052-4CED-996C-12B493673777}"/>
          </ac:spMkLst>
        </pc:spChg>
        <pc:picChg chg="add mod">
          <ac:chgData name="Christie, Matthew" userId="55baf958-48ae-4bd9-bfc8-283aedf8fa11" providerId="ADAL" clId="{9636D72E-D849-42F2-A725-7E8E2393C5CA}" dt="2021-02-01T21:06:41.080" v="1295" actId="1076"/>
          <ac:picMkLst>
            <pc:docMk/>
            <pc:sldMk cId="3791040506" sldId="2741"/>
            <ac:picMk id="6" creationId="{2F630CB3-624D-4795-97F0-762A133E569D}"/>
          </ac:picMkLst>
        </pc:picChg>
        <pc:picChg chg="add">
          <ac:chgData name="Christie, Matthew" userId="55baf958-48ae-4bd9-bfc8-283aedf8fa11" providerId="ADAL" clId="{9636D72E-D849-42F2-A725-7E8E2393C5CA}" dt="2021-02-01T21:06:05.225" v="1278"/>
          <ac:picMkLst>
            <pc:docMk/>
            <pc:sldMk cId="3791040506" sldId="2741"/>
            <ac:picMk id="7" creationId="{FEA068AB-03F1-48C2-95D5-4643BC48D91F}"/>
          </ac:picMkLst>
        </pc:picChg>
        <pc:picChg chg="add">
          <ac:chgData name="Christie, Matthew" userId="55baf958-48ae-4bd9-bfc8-283aedf8fa11" providerId="ADAL" clId="{9636D72E-D849-42F2-A725-7E8E2393C5CA}" dt="2021-02-01T21:06:05.225" v="1278"/>
          <ac:picMkLst>
            <pc:docMk/>
            <pc:sldMk cId="3791040506" sldId="2741"/>
            <ac:picMk id="9" creationId="{1FBB66E4-52BA-4B82-98CE-A55D60A08855}"/>
          </ac:picMkLst>
        </pc:picChg>
      </pc:sldChg>
      <pc:sldChg chg="addSp delSp modSp add">
        <pc:chgData name="Christie, Matthew" userId="55baf958-48ae-4bd9-bfc8-283aedf8fa11" providerId="ADAL" clId="{9636D72E-D849-42F2-A725-7E8E2393C5CA}" dt="2021-02-01T21:10:24.658" v="1450" actId="1076"/>
        <pc:sldMkLst>
          <pc:docMk/>
          <pc:sldMk cId="2269541101" sldId="2742"/>
        </pc:sldMkLst>
        <pc:spChg chg="mod">
          <ac:chgData name="Christie, Matthew" userId="55baf958-48ae-4bd9-bfc8-283aedf8fa11" providerId="ADAL" clId="{9636D72E-D849-42F2-A725-7E8E2393C5CA}" dt="2021-02-01T21:08:03.424" v="1310" actId="20577"/>
          <ac:spMkLst>
            <pc:docMk/>
            <pc:sldMk cId="2269541101" sldId="2742"/>
            <ac:spMk id="2" creationId="{EB030D61-21E3-471D-B1C0-8A67815F35D7}"/>
          </ac:spMkLst>
        </pc:spChg>
        <pc:spChg chg="del">
          <ac:chgData name="Christie, Matthew" userId="55baf958-48ae-4bd9-bfc8-283aedf8fa11" providerId="ADAL" clId="{9636D72E-D849-42F2-A725-7E8E2393C5CA}" dt="2021-02-01T21:08:29.514" v="1314" actId="478"/>
          <ac:spMkLst>
            <pc:docMk/>
            <pc:sldMk cId="2269541101" sldId="2742"/>
            <ac:spMk id="3" creationId="{D654B3FC-B2E3-405D-A75F-5B14D81EB5FD}"/>
          </ac:spMkLst>
        </pc:spChg>
        <pc:spChg chg="add mod">
          <ac:chgData name="Christie, Matthew" userId="55baf958-48ae-4bd9-bfc8-283aedf8fa11" providerId="ADAL" clId="{9636D72E-D849-42F2-A725-7E8E2393C5CA}" dt="2021-02-01T21:10:18.049" v="1449" actId="1076"/>
          <ac:spMkLst>
            <pc:docMk/>
            <pc:sldMk cId="2269541101" sldId="2742"/>
            <ac:spMk id="7" creationId="{3EFBD743-6DE3-42E7-B155-81878A13FC11}"/>
          </ac:spMkLst>
        </pc:spChg>
        <pc:spChg chg="add mod">
          <ac:chgData name="Christie, Matthew" userId="55baf958-48ae-4bd9-bfc8-283aedf8fa11" providerId="ADAL" clId="{9636D72E-D849-42F2-A725-7E8E2393C5CA}" dt="2021-02-01T21:10:24.658" v="1450" actId="1076"/>
          <ac:spMkLst>
            <pc:docMk/>
            <pc:sldMk cId="2269541101" sldId="2742"/>
            <ac:spMk id="8" creationId="{33FD8985-11F9-4F74-838B-8828F07C2EB5}"/>
          </ac:spMkLst>
        </pc:spChg>
        <pc:picChg chg="add mod">
          <ac:chgData name="Christie, Matthew" userId="55baf958-48ae-4bd9-bfc8-283aedf8fa11" providerId="ADAL" clId="{9636D72E-D849-42F2-A725-7E8E2393C5CA}" dt="2021-02-01T21:08:56.010" v="1319" actId="14100"/>
          <ac:picMkLst>
            <pc:docMk/>
            <pc:sldMk cId="2269541101" sldId="2742"/>
            <ac:picMk id="8194" creationId="{01384B89-011C-460D-847E-5A5127AB71F3}"/>
          </ac:picMkLst>
        </pc:picChg>
        <pc:picChg chg="add mod">
          <ac:chgData name="Christie, Matthew" userId="55baf958-48ae-4bd9-bfc8-283aedf8fa11" providerId="ADAL" clId="{9636D72E-D849-42F2-A725-7E8E2393C5CA}" dt="2021-02-01T21:08:34.513" v="1317" actId="14100"/>
          <ac:picMkLst>
            <pc:docMk/>
            <pc:sldMk cId="2269541101" sldId="2742"/>
            <ac:picMk id="8196" creationId="{72692BDF-020F-45DA-B6E5-F5B352628575}"/>
          </ac:picMkLst>
        </pc:picChg>
      </pc:sldChg>
      <pc:sldChg chg="addSp delSp modSp add">
        <pc:chgData name="Christie, Matthew" userId="55baf958-48ae-4bd9-bfc8-283aedf8fa11" providerId="ADAL" clId="{9636D72E-D849-42F2-A725-7E8E2393C5CA}" dt="2021-02-01T21:23:32.259" v="1672" actId="478"/>
        <pc:sldMkLst>
          <pc:docMk/>
          <pc:sldMk cId="4187562810" sldId="2743"/>
        </pc:sldMkLst>
        <pc:spChg chg="mod">
          <ac:chgData name="Christie, Matthew" userId="55baf958-48ae-4bd9-bfc8-283aedf8fa11" providerId="ADAL" clId="{9636D72E-D849-42F2-A725-7E8E2393C5CA}" dt="2021-02-01T21:18:58.205" v="1600" actId="20577"/>
          <ac:spMkLst>
            <pc:docMk/>
            <pc:sldMk cId="4187562810" sldId="2743"/>
            <ac:spMk id="2" creationId="{DEB9F175-587D-42F1-84CB-8D1645F91E1F}"/>
          </ac:spMkLst>
        </pc:spChg>
        <pc:spChg chg="del">
          <ac:chgData name="Christie, Matthew" userId="55baf958-48ae-4bd9-bfc8-283aedf8fa11" providerId="ADAL" clId="{9636D72E-D849-42F2-A725-7E8E2393C5CA}" dt="2021-02-01T21:23:32.259" v="1672" actId="478"/>
          <ac:spMkLst>
            <pc:docMk/>
            <pc:sldMk cId="4187562810" sldId="2743"/>
            <ac:spMk id="3" creationId="{DC4E5466-4B2F-4A60-A004-21699E8A641F}"/>
          </ac:spMkLst>
        </pc:spChg>
        <pc:spChg chg="add del">
          <ac:chgData name="Christie, Matthew" userId="55baf958-48ae-4bd9-bfc8-283aedf8fa11" providerId="ADAL" clId="{9636D72E-D849-42F2-A725-7E8E2393C5CA}" dt="2021-02-01T21:19:03.509" v="1602"/>
          <ac:spMkLst>
            <pc:docMk/>
            <pc:sldMk cId="4187562810" sldId="2743"/>
            <ac:spMk id="5" creationId="{CD8ECAE7-E54A-48EF-B9C4-E8C3A851F923}"/>
          </ac:spMkLst>
        </pc:spChg>
        <pc:spChg chg="add">
          <ac:chgData name="Christie, Matthew" userId="55baf958-48ae-4bd9-bfc8-283aedf8fa11" providerId="ADAL" clId="{9636D72E-D849-42F2-A725-7E8E2393C5CA}" dt="2021-02-01T21:19:15.207" v="1605"/>
          <ac:spMkLst>
            <pc:docMk/>
            <pc:sldMk cId="4187562810" sldId="2743"/>
            <ac:spMk id="10" creationId="{D78F40BE-47B7-44FA-BF5E-1F6691FD3C43}"/>
          </ac:spMkLst>
        </pc:spChg>
        <pc:spChg chg="add mod">
          <ac:chgData name="Christie, Matthew" userId="55baf958-48ae-4bd9-bfc8-283aedf8fa11" providerId="ADAL" clId="{9636D72E-D849-42F2-A725-7E8E2393C5CA}" dt="2021-02-01T21:19:23.011" v="1608" actId="6549"/>
          <ac:spMkLst>
            <pc:docMk/>
            <pc:sldMk cId="4187562810" sldId="2743"/>
            <ac:spMk id="13" creationId="{B0836097-CFA4-4B68-9078-E13C21FD2D76}"/>
          </ac:spMkLst>
        </pc:spChg>
        <pc:spChg chg="add mod">
          <ac:chgData name="Christie, Matthew" userId="55baf958-48ae-4bd9-bfc8-283aedf8fa11" providerId="ADAL" clId="{9636D72E-D849-42F2-A725-7E8E2393C5CA}" dt="2021-02-01T21:19:29.931" v="1610" actId="6549"/>
          <ac:spMkLst>
            <pc:docMk/>
            <pc:sldMk cId="4187562810" sldId="2743"/>
            <ac:spMk id="16" creationId="{0CC730B4-0A98-4CDB-A9C8-AD94AE91A008}"/>
          </ac:spMkLst>
        </pc:spChg>
        <pc:grpChg chg="add mod">
          <ac:chgData name="Christie, Matthew" userId="55baf958-48ae-4bd9-bfc8-283aedf8fa11" providerId="ADAL" clId="{9636D72E-D849-42F2-A725-7E8E2393C5CA}" dt="2021-02-01T21:19:16.386" v="1606"/>
          <ac:grpSpMkLst>
            <pc:docMk/>
            <pc:sldMk cId="4187562810" sldId="2743"/>
            <ac:grpSpMk id="8" creationId="{F6085485-4488-4032-9DB4-2B31A576A0ED}"/>
          </ac:grpSpMkLst>
        </pc:grpChg>
        <pc:grpChg chg="add mod ord">
          <ac:chgData name="Christie, Matthew" userId="55baf958-48ae-4bd9-bfc8-283aedf8fa11" providerId="ADAL" clId="{9636D72E-D849-42F2-A725-7E8E2393C5CA}" dt="2021-02-01T21:23:16.139" v="1663" actId="1076"/>
          <ac:grpSpMkLst>
            <pc:docMk/>
            <pc:sldMk cId="4187562810" sldId="2743"/>
            <ac:grpSpMk id="11" creationId="{BC0FB315-6E8D-4ECC-99E9-6D751E30FCAA}"/>
          </ac:grpSpMkLst>
        </pc:grpChg>
        <pc:grpChg chg="add mod">
          <ac:chgData name="Christie, Matthew" userId="55baf958-48ae-4bd9-bfc8-283aedf8fa11" providerId="ADAL" clId="{9636D72E-D849-42F2-A725-7E8E2393C5CA}" dt="2021-02-01T21:23:30.824" v="1671" actId="1076"/>
          <ac:grpSpMkLst>
            <pc:docMk/>
            <pc:sldMk cId="4187562810" sldId="2743"/>
            <ac:grpSpMk id="14" creationId="{58B4FF9F-8E22-4D75-8CFE-482F9F469EC7}"/>
          </ac:grpSpMkLst>
        </pc:grpChg>
        <pc:picChg chg="add mod">
          <ac:chgData name="Christie, Matthew" userId="55baf958-48ae-4bd9-bfc8-283aedf8fa11" providerId="ADAL" clId="{9636D72E-D849-42F2-A725-7E8E2393C5CA}" dt="2021-02-01T21:23:29.066" v="1670" actId="1076"/>
          <ac:picMkLst>
            <pc:docMk/>
            <pc:sldMk cId="4187562810" sldId="2743"/>
            <ac:picMk id="6" creationId="{21237863-EBEA-401A-966C-7424CA02EDBA}"/>
          </ac:picMkLst>
        </pc:picChg>
        <pc:picChg chg="add mod">
          <ac:chgData name="Christie, Matthew" userId="55baf958-48ae-4bd9-bfc8-283aedf8fa11" providerId="ADAL" clId="{9636D72E-D849-42F2-A725-7E8E2393C5CA}" dt="2021-02-01T21:23:03.090" v="1659" actId="1076"/>
          <ac:picMkLst>
            <pc:docMk/>
            <pc:sldMk cId="4187562810" sldId="2743"/>
            <ac:picMk id="7" creationId="{4B50B7CC-5C77-4D3B-B155-772D6CBFB1C6}"/>
          </ac:picMkLst>
        </pc:picChg>
        <pc:picChg chg="add">
          <ac:chgData name="Christie, Matthew" userId="55baf958-48ae-4bd9-bfc8-283aedf8fa11" providerId="ADAL" clId="{9636D72E-D849-42F2-A725-7E8E2393C5CA}" dt="2021-02-01T21:19:15.207" v="1605"/>
          <ac:picMkLst>
            <pc:docMk/>
            <pc:sldMk cId="4187562810" sldId="2743"/>
            <ac:picMk id="9" creationId="{FA1E8FB9-21ED-4FE2-94C1-6F2FBC71EACC}"/>
          </ac:picMkLst>
        </pc:picChg>
        <pc:picChg chg="add">
          <ac:chgData name="Christie, Matthew" userId="55baf958-48ae-4bd9-bfc8-283aedf8fa11" providerId="ADAL" clId="{9636D72E-D849-42F2-A725-7E8E2393C5CA}" dt="2021-02-01T21:19:20.196" v="1607"/>
          <ac:picMkLst>
            <pc:docMk/>
            <pc:sldMk cId="4187562810" sldId="2743"/>
            <ac:picMk id="12" creationId="{98C8B734-26DF-4B80-8D3B-4046036E66E7}"/>
          </ac:picMkLst>
        </pc:picChg>
        <pc:picChg chg="add">
          <ac:chgData name="Christie, Matthew" userId="55baf958-48ae-4bd9-bfc8-283aedf8fa11" providerId="ADAL" clId="{9636D72E-D849-42F2-A725-7E8E2393C5CA}" dt="2021-02-01T21:19:27.540" v="1609"/>
          <ac:picMkLst>
            <pc:docMk/>
            <pc:sldMk cId="4187562810" sldId="2743"/>
            <ac:picMk id="15" creationId="{4B372C0B-1148-4BFE-A76B-DAB6FDB8D4A3}"/>
          </ac:picMkLst>
        </pc:picChg>
      </pc:sldChg>
    </pc:docChg>
  </pc:docChgLst>
  <pc:docChgLst>
    <pc:chgData name="Christie, Matthew" userId="55baf958-48ae-4bd9-bfc8-283aedf8fa11" providerId="ADAL" clId="{4C5A2739-3EC4-436A-96ED-F7276EAAB176}"/>
    <pc:docChg chg="custSel modSld">
      <pc:chgData name="Christie, Matthew" userId="55baf958-48ae-4bd9-bfc8-283aedf8fa11" providerId="ADAL" clId="{4C5A2739-3EC4-436A-96ED-F7276EAAB176}" dt="2021-02-02T22:00:17.321" v="221" actId="1076"/>
      <pc:docMkLst>
        <pc:docMk/>
      </pc:docMkLst>
      <pc:sldChg chg="delSp">
        <pc:chgData name="Christie, Matthew" userId="55baf958-48ae-4bd9-bfc8-283aedf8fa11" providerId="ADAL" clId="{4C5A2739-3EC4-436A-96ED-F7276EAAB176}" dt="2021-02-02T21:58:45.726" v="0" actId="478"/>
        <pc:sldMkLst>
          <pc:docMk/>
          <pc:sldMk cId="852207401" sldId="383"/>
        </pc:sldMkLst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15" creationId="{B49A4DA3-6201-4FDE-A908-36ED2C2DFD63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16" creationId="{CFA361A8-02FC-43CA-A4DD-0BC315D1CEDB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17" creationId="{07FC0544-4B4D-4B81-9DE4-F91A6E78705F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18" creationId="{B2690015-A0AD-4A21-920F-66A23AA99201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19" creationId="{C854538F-3BF9-472D-92C7-7F58E0143C67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20" creationId="{F170A187-70A5-4EBF-9DCA-7FAC649AF1B2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21" creationId="{ABFD32A8-A7A4-4E7F-B220-CE5CB09E8D4E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22" creationId="{F60D21C2-F8C1-42C5-94A1-7895CDAD745F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23" creationId="{BDFE42BC-FD8E-4FF4-AB19-04FBBD950D88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24" creationId="{2A1FA820-CF38-41C7-9E3E-919AEC75F76D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25" creationId="{B7D77295-7E51-4882-9A27-8231E6B24013}"/>
          </ac:spMkLst>
        </pc:spChg>
        <pc:spChg chg="del">
          <ac:chgData name="Christie, Matthew" userId="55baf958-48ae-4bd9-bfc8-283aedf8fa11" providerId="ADAL" clId="{4C5A2739-3EC4-436A-96ED-F7276EAAB176}" dt="2021-02-02T21:58:45.726" v="0" actId="478"/>
          <ac:spMkLst>
            <pc:docMk/>
            <pc:sldMk cId="852207401" sldId="383"/>
            <ac:spMk id="26" creationId="{9CC68BD5-4E52-4716-A11C-916F982F9813}"/>
          </ac:spMkLst>
        </pc:spChg>
      </pc:sldChg>
      <pc:sldChg chg="modSp">
        <pc:chgData name="Christie, Matthew" userId="55baf958-48ae-4bd9-bfc8-283aedf8fa11" providerId="ADAL" clId="{4C5A2739-3EC4-436A-96ED-F7276EAAB176}" dt="2021-02-02T21:59:21.279" v="91" actId="20577"/>
        <pc:sldMkLst>
          <pc:docMk/>
          <pc:sldMk cId="3409742916" sldId="655"/>
        </pc:sldMkLst>
        <pc:spChg chg="mod">
          <ac:chgData name="Christie, Matthew" userId="55baf958-48ae-4bd9-bfc8-283aedf8fa11" providerId="ADAL" clId="{4C5A2739-3EC4-436A-96ED-F7276EAAB176}" dt="2021-02-02T21:59:21.279" v="91" actId="20577"/>
          <ac:spMkLst>
            <pc:docMk/>
            <pc:sldMk cId="3409742916" sldId="655"/>
            <ac:spMk id="3" creationId="{B57FB5F0-EB6F-4DF4-B7CC-D8DAB7AF8070}"/>
          </ac:spMkLst>
        </pc:spChg>
      </pc:sldChg>
      <pc:sldChg chg="modSp">
        <pc:chgData name="Christie, Matthew" userId="55baf958-48ae-4bd9-bfc8-283aedf8fa11" providerId="ADAL" clId="{4C5A2739-3EC4-436A-96ED-F7276EAAB176}" dt="2021-02-02T22:00:09.081" v="220" actId="20577"/>
        <pc:sldMkLst>
          <pc:docMk/>
          <pc:sldMk cId="2366098543" sldId="2690"/>
        </pc:sldMkLst>
        <pc:spChg chg="mod">
          <ac:chgData name="Christie, Matthew" userId="55baf958-48ae-4bd9-bfc8-283aedf8fa11" providerId="ADAL" clId="{4C5A2739-3EC4-436A-96ED-F7276EAAB176}" dt="2021-02-02T22:00:09.081" v="220" actId="20577"/>
          <ac:spMkLst>
            <pc:docMk/>
            <pc:sldMk cId="2366098543" sldId="2690"/>
            <ac:spMk id="10" creationId="{17E27DB6-9493-4A10-A1B7-44DA61816DC2}"/>
          </ac:spMkLst>
        </pc:spChg>
        <pc:spChg chg="mod">
          <ac:chgData name="Christie, Matthew" userId="55baf958-48ae-4bd9-bfc8-283aedf8fa11" providerId="ADAL" clId="{4C5A2739-3EC4-436A-96ED-F7276EAAB176}" dt="2021-02-02T21:59:56.390" v="164" actId="20577"/>
          <ac:spMkLst>
            <pc:docMk/>
            <pc:sldMk cId="2366098543" sldId="2690"/>
            <ac:spMk id="14" creationId="{CAB104D7-5A78-492F-9082-54E33E4FAAE8}"/>
          </ac:spMkLst>
        </pc:spChg>
      </pc:sldChg>
      <pc:sldChg chg="modSp">
        <pc:chgData name="Christie, Matthew" userId="55baf958-48ae-4bd9-bfc8-283aedf8fa11" providerId="ADAL" clId="{4C5A2739-3EC4-436A-96ED-F7276EAAB176}" dt="2021-02-02T22:00:17.321" v="221" actId="1076"/>
        <pc:sldMkLst>
          <pc:docMk/>
          <pc:sldMk cId="1749589632" sldId="2707"/>
        </pc:sldMkLst>
        <pc:spChg chg="mod">
          <ac:chgData name="Christie, Matthew" userId="55baf958-48ae-4bd9-bfc8-283aedf8fa11" providerId="ADAL" clId="{4C5A2739-3EC4-436A-96ED-F7276EAAB176}" dt="2021-02-02T22:00:17.321" v="221" actId="1076"/>
          <ac:spMkLst>
            <pc:docMk/>
            <pc:sldMk cId="1749589632" sldId="2707"/>
            <ac:spMk id="8" creationId="{504AFEFD-3288-4B1D-BA88-AE47C31E5AA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BA38C-F3C0-40EA-80DD-1A20E618964E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B1876-2764-429F-B3B0-01A520006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77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93169" tIns="46585" rIns="93169" bIns="4658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98996AC-1201-4A13-B98E-0B76721488DF}" type="datetimeFigureOut">
              <a:rPr lang="en-US"/>
              <a:pPr>
                <a:defRPr/>
              </a:pPr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5" rIns="93169" bIns="4658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2" cy="4182457"/>
          </a:xfrm>
          <a:prstGeom prst="rect">
            <a:avLst/>
          </a:prstGeom>
        </p:spPr>
        <p:txBody>
          <a:bodyPr vert="horz" lIns="93169" tIns="46585" rIns="93169" bIns="46585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93169" tIns="46585" rIns="93169" bIns="4658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AA26590-87BA-4DEC-8CB7-7231F3C8E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84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15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03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61498-D9BD-3B40-A119-82F8726A38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7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61498-D9BD-3B40-A119-82F8726A38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59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61498-D9BD-3B40-A119-82F8726A38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90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54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61498-D9BD-3B40-A119-82F8726A38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22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61498-D9BD-3B40-A119-82F8726A38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1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9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6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8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63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4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A26590-87BA-4DEC-8CB7-7231F3C8ED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6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electrical energy used to pump</a:t>
            </a:r>
            <a:br>
              <a:rPr lang="en-US" dirty="0"/>
            </a:br>
            <a:r>
              <a:rPr lang="en-US" dirty="0"/>
              <a:t>this heat, can come from either your </a:t>
            </a:r>
            <a:br>
              <a:rPr lang="en-US" dirty="0"/>
            </a:br>
            <a:r>
              <a:rPr lang="en-US" dirty="0"/>
              <a:t>electric utility or from solar panels.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61498-D9BD-3B40-A119-82F8726A38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26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electrical energy used to pump</a:t>
            </a:r>
            <a:br>
              <a:rPr lang="en-US" dirty="0"/>
            </a:br>
            <a:r>
              <a:rPr lang="en-US" dirty="0"/>
              <a:t>this heat, can come from either your </a:t>
            </a:r>
            <a:br>
              <a:rPr lang="en-US" dirty="0"/>
            </a:br>
            <a:r>
              <a:rPr lang="en-US" dirty="0"/>
              <a:t>electric utility or from solar panels.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61498-D9BD-3B40-A119-82F8726A38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8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1CE00-21D3-4B09-8C62-2F994934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5803" cy="46397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CF348DF-39FB-4A10-A9EE-31A64A801D8A}"/>
              </a:ext>
            </a:extLst>
          </p:cNvPr>
          <p:cNvSpPr/>
          <p:nvPr/>
        </p:nvSpPr>
        <p:spPr>
          <a:xfrm>
            <a:off x="0" y="0"/>
            <a:ext cx="9155803" cy="6857999"/>
          </a:xfrm>
          <a:prstGeom prst="rect">
            <a:avLst/>
          </a:prstGeom>
          <a:solidFill>
            <a:srgbClr val="003C71">
              <a:alpha val="72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67E71D-EDD8-43AD-9086-2FA8CB7E3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571" y="5909388"/>
            <a:ext cx="2138581" cy="630936"/>
          </a:xfrm>
          <a:prstGeom prst="rect">
            <a:avLst/>
          </a:prstGeom>
        </p:spPr>
      </p:pic>
      <p:sp>
        <p:nvSpPr>
          <p:cNvPr id="27" name="Date Placeholder 28">
            <a:extLst>
              <a:ext uri="{FF2B5EF4-FFF2-40B4-BE49-F238E27FC236}">
                <a16:creationId xmlns:a16="http://schemas.microsoft.com/office/drawing/2014/main" id="{B865560C-F5E9-4D8B-ADC4-ECC8A5318D07}"/>
              </a:ext>
            </a:extLst>
          </p:cNvPr>
          <p:cNvSpPr txBox="1">
            <a:spLocks/>
          </p:cNvSpPr>
          <p:nvPr/>
        </p:nvSpPr>
        <p:spPr>
          <a:xfrm>
            <a:off x="522491" y="63577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TRCcompanies.com</a:t>
            </a:r>
          </a:p>
        </p:txBody>
      </p:sp>
      <p:sp>
        <p:nvSpPr>
          <p:cNvPr id="28" name="Slide Number Placeholder 29">
            <a:extLst>
              <a:ext uri="{FF2B5EF4-FFF2-40B4-BE49-F238E27FC236}">
                <a16:creationId xmlns:a16="http://schemas.microsoft.com/office/drawing/2014/main" id="{9A662D1E-D223-4B35-B490-99B6F60AB9E9}"/>
              </a:ext>
            </a:extLst>
          </p:cNvPr>
          <p:cNvSpPr txBox="1">
            <a:spLocks/>
          </p:cNvSpPr>
          <p:nvPr/>
        </p:nvSpPr>
        <p:spPr>
          <a:xfrm>
            <a:off x="10811082" y="6450986"/>
            <a:ext cx="2468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B235C-EC8B-442B-8E6D-8C172C220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67DC36-FB97-4C56-8DE7-57458893B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670" y="4731239"/>
            <a:ext cx="5365750" cy="6304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DEB564-EFA6-4FB9-B27E-CBCCC66825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3670" y="5453228"/>
            <a:ext cx="5365750" cy="6304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746223C-BB47-42EE-9F5B-7C5A9ED630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51926" y="6137546"/>
            <a:ext cx="3175052" cy="491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Month 00, 2019</a:t>
            </a:r>
          </a:p>
        </p:txBody>
      </p:sp>
    </p:spTree>
    <p:extLst>
      <p:ext uri="{BB962C8B-B14F-4D97-AF65-F5344CB8AC3E}">
        <p14:creationId xmlns:p14="http://schemas.microsoft.com/office/powerpoint/2010/main" val="382235947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ext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17501"/>
            <a:ext cx="5847347" cy="49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1146132"/>
            <a:ext cx="8241528" cy="507210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0"/>
              </a:spcBef>
              <a:buClr>
                <a:srgbClr val="003B5C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buClr>
                <a:srgbClr val="003B5C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1C139A8-F6BB-455B-A5EC-FCB741E0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408551"/>
            <a:ext cx="2471366" cy="2591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EBCF131-7035-4C7F-A8F1-59D5E59872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8DE68A-EA9B-4BEB-8707-3D344536CB3A}"/>
              </a:ext>
            </a:extLst>
          </p:cNvPr>
          <p:cNvSpPr/>
          <p:nvPr/>
        </p:nvSpPr>
        <p:spPr>
          <a:xfrm>
            <a:off x="0" y="6776720"/>
            <a:ext cx="9144000" cy="8128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ext Righ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17501"/>
            <a:ext cx="6806794" cy="49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12327" y="1128715"/>
            <a:ext cx="5486399" cy="503354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028B107-8740-4D13-A99F-EA4299A75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408551"/>
            <a:ext cx="2471366" cy="2591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EBCF131-7035-4C7F-A8F1-59D5E59872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629D62-A854-42D3-94C0-0C98762CFEE8}"/>
              </a:ext>
            </a:extLst>
          </p:cNvPr>
          <p:cNvSpPr/>
          <p:nvPr/>
        </p:nvSpPr>
        <p:spPr>
          <a:xfrm>
            <a:off x="0" y="6776720"/>
            <a:ext cx="9144000" cy="8128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49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26210"/>
            <a:ext cx="6806794" cy="49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Case Study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2298375"/>
            <a:ext cx="4788433" cy="3871837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>
              <a:spcBef>
                <a:spcPts val="400"/>
              </a:spcBef>
              <a:spcAft>
                <a:spcPts val="400"/>
              </a:spcAft>
              <a:buClr>
                <a:srgbClr val="003B5C"/>
              </a:buCl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rgbClr val="003B5C"/>
              </a:buClr>
              <a:defRPr sz="2000"/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Highlights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1A1FCE-40B1-4ADE-A787-24D0040D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408551"/>
            <a:ext cx="2471366" cy="2591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EBCF131-7035-4C7F-A8F1-59D5E59872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A4E0F0F-78A0-4893-9EB2-70BED8D917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2831" y="3274011"/>
            <a:ext cx="3012545" cy="290928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300"/>
              </a:spcBef>
              <a:spcAft>
                <a:spcPts val="300"/>
              </a:spcAft>
              <a:buNone/>
              <a:defRPr sz="1200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Image caption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BC9689-0D29-4691-AEBB-CA7E1FFA4FD9}"/>
              </a:ext>
            </a:extLst>
          </p:cNvPr>
          <p:cNvCxnSpPr>
            <a:cxnSpLocks/>
          </p:cNvCxnSpPr>
          <p:nvPr/>
        </p:nvCxnSpPr>
        <p:spPr>
          <a:xfrm>
            <a:off x="5462291" y="1122363"/>
            <a:ext cx="0" cy="2442576"/>
          </a:xfrm>
          <a:prstGeom prst="line">
            <a:avLst/>
          </a:prstGeom>
          <a:ln w="381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33422FC-790A-47F4-AA10-449EC1CDD7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99" y="1146175"/>
            <a:ext cx="4788433" cy="3216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rgbClr val="003B5C"/>
              </a:buClr>
              <a:defRPr sz="2000"/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LOCATION  |  YEARS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CE771-5272-4FD8-9AD7-182DA2AB0AD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02831" y="1146175"/>
            <a:ext cx="3012545" cy="20925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cap="all" baseline="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9213DD1-CCA8-40AC-8BBE-8CB17E9484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198" y="1564449"/>
            <a:ext cx="4788433" cy="5491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lang="en-US" sz="1500" b="0" kern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rgbClr val="003B5C"/>
              </a:buClr>
              <a:defRPr sz="2000"/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KEY FEATURES – e.g., new construction, energy storage, market research, etc.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85657DF8-5300-4D91-80ED-F463860EA5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2832" y="3775907"/>
            <a:ext cx="3012544" cy="2394306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>
              <a:spcBef>
                <a:spcPts val="400"/>
              </a:spcBef>
              <a:spcAft>
                <a:spcPts val="400"/>
              </a:spcAft>
              <a:buClr>
                <a:srgbClr val="003B5C"/>
              </a:buCl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rgbClr val="003B5C"/>
              </a:buClr>
              <a:defRPr sz="2000"/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Highlights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931DE5-1F6A-4B71-AEAF-5F486F23492E}"/>
              </a:ext>
            </a:extLst>
          </p:cNvPr>
          <p:cNvSpPr/>
          <p:nvPr/>
        </p:nvSpPr>
        <p:spPr>
          <a:xfrm>
            <a:off x="0" y="6776720"/>
            <a:ext cx="9144000" cy="8128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8843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26210"/>
            <a:ext cx="6806794" cy="49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Case Study Name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57199" y="2298375"/>
            <a:ext cx="4788433" cy="3871837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spcAft>
                <a:spcPts val="400"/>
              </a:spcAft>
              <a:defRPr lang="en-US" sz="18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>
              <a:spcBef>
                <a:spcPts val="400"/>
              </a:spcBef>
              <a:spcAft>
                <a:spcPts val="400"/>
              </a:spcAft>
              <a:buClr>
                <a:srgbClr val="003B5C"/>
              </a:buClr>
              <a:defRPr lang="en-US" sz="16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rgbClr val="003B5C"/>
              </a:buClr>
              <a:defRPr sz="2000"/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Highlights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02831" y="3842243"/>
            <a:ext cx="3012545" cy="232796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300"/>
              </a:spcBef>
              <a:spcAft>
                <a:spcPts val="300"/>
              </a:spcAft>
              <a:buNone/>
              <a:defRPr sz="220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457200" indent="0" algn="ctr"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buNone/>
              <a:defRPr sz="200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Client testimonial, major project achievement, award, or other noteworthy item here.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1A1FCE-40B1-4ADE-A787-24D0040D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408551"/>
            <a:ext cx="2471366" cy="2591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EBCF131-7035-4C7F-A8F1-59D5E59872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A4E0F0F-78A0-4893-9EB2-70BED8D917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2831" y="3274011"/>
            <a:ext cx="3012545" cy="290928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300"/>
              </a:spcBef>
              <a:spcAft>
                <a:spcPts val="300"/>
              </a:spcAft>
              <a:buNone/>
              <a:defRPr sz="1200" i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Image caption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BC9689-0D29-4691-AEBB-CA7E1FFA4FD9}"/>
              </a:ext>
            </a:extLst>
          </p:cNvPr>
          <p:cNvCxnSpPr/>
          <p:nvPr/>
        </p:nvCxnSpPr>
        <p:spPr>
          <a:xfrm>
            <a:off x="5462291" y="1122363"/>
            <a:ext cx="0" cy="5047849"/>
          </a:xfrm>
          <a:prstGeom prst="line">
            <a:avLst/>
          </a:prstGeom>
          <a:ln w="381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833422FC-790A-47F4-AA10-449EC1CDD7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99" y="1146175"/>
            <a:ext cx="4788433" cy="3216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lang="en-US" sz="1800" b="1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rgbClr val="003B5C"/>
              </a:buClr>
              <a:defRPr sz="2000"/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LOCATION  |  YEARS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EE3066E-99B0-4E1E-A43C-12BC6BC804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198" y="1564449"/>
            <a:ext cx="4788433" cy="5491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spcAft>
                <a:spcPts val="300"/>
              </a:spcAft>
              <a:buNone/>
              <a:defRPr lang="en-US" sz="1500" b="0" kern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>
              <a:spcBef>
                <a:spcPts val="300"/>
              </a:spcBef>
              <a:spcAft>
                <a:spcPts val="300"/>
              </a:spcAft>
              <a:buClr>
                <a:srgbClr val="003B5C"/>
              </a:buClr>
              <a:defRPr lang="en-US" sz="2000" kern="1200" dirty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2pPr>
            <a:lvl3pPr>
              <a:spcBef>
                <a:spcPts val="0"/>
              </a:spcBef>
              <a:buClr>
                <a:srgbClr val="003B5C"/>
              </a:buClr>
              <a:defRPr sz="2000"/>
            </a:lvl3pPr>
            <a:lvl4pPr>
              <a:spcBef>
                <a:spcPts val="0"/>
              </a:spcBef>
              <a:buClr>
                <a:srgbClr val="003B5C"/>
              </a:buClr>
              <a:defRPr sz="2000"/>
            </a:lvl4pPr>
            <a:lvl5pPr>
              <a:spcBef>
                <a:spcPts val="0"/>
              </a:spcBef>
              <a:buClr>
                <a:srgbClr val="003B5C"/>
              </a:buClr>
              <a:defRPr sz="2000"/>
            </a:lvl5pPr>
          </a:lstStyle>
          <a:p>
            <a:pPr lvl="0"/>
            <a:r>
              <a:rPr lang="en-US"/>
              <a:t>KEY FEATURES – e.g., new construction, energy storage, market research, etc.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4CE771-5272-4FD8-9AD7-182DA2AB0AD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02831" y="1146175"/>
            <a:ext cx="3012545" cy="209251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cap="all" baseline="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7C7738-ACA2-421E-91C2-9D8A2F28D6B1}"/>
              </a:ext>
            </a:extLst>
          </p:cNvPr>
          <p:cNvSpPr/>
          <p:nvPr/>
        </p:nvSpPr>
        <p:spPr>
          <a:xfrm>
            <a:off x="0" y="6776720"/>
            <a:ext cx="9144000" cy="8128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30D1D11-AD15-4212-BC23-A3A4D2FE06F4}"/>
              </a:ext>
            </a:extLst>
          </p:cNvPr>
          <p:cNvCxnSpPr/>
          <p:nvPr userDrawn="1"/>
        </p:nvCxnSpPr>
        <p:spPr>
          <a:xfrm>
            <a:off x="5462291" y="1122363"/>
            <a:ext cx="0" cy="5047849"/>
          </a:xfrm>
          <a:prstGeom prst="line">
            <a:avLst/>
          </a:prstGeom>
          <a:ln w="38100" cap="rnd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3579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17501"/>
            <a:ext cx="6806794" cy="49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4" hasCustomPrompt="1"/>
          </p:nvPr>
        </p:nvSpPr>
        <p:spPr>
          <a:xfrm>
            <a:off x="557213" y="1097601"/>
            <a:ext cx="7559675" cy="35528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Table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6245CF3-C72F-4DA5-8143-75900195D1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352" y="5529263"/>
            <a:ext cx="7323152" cy="64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Caption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4ED8F0F-3DEA-47AA-8341-768E6E15B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408551"/>
            <a:ext cx="2471366" cy="2591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EBCF131-7035-4C7F-A8F1-59D5E59872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5C5685-628A-4780-8254-64A29CC3BEAA}"/>
              </a:ext>
            </a:extLst>
          </p:cNvPr>
          <p:cNvSpPr/>
          <p:nvPr/>
        </p:nvSpPr>
        <p:spPr>
          <a:xfrm>
            <a:off x="0" y="6776720"/>
            <a:ext cx="9144000" cy="8128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34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15"/>
          </p:nvPr>
        </p:nvSpPr>
        <p:spPr>
          <a:xfrm>
            <a:off x="557213" y="1111296"/>
            <a:ext cx="7559675" cy="36226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17501"/>
            <a:ext cx="6806794" cy="49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032BF96-C830-4DCF-AB20-742720FFC9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352" y="5529263"/>
            <a:ext cx="7323152" cy="64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Caption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487A922-1424-49A9-9346-9DF2E4DEB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408551"/>
            <a:ext cx="2471366" cy="2591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EBCF131-7035-4C7F-A8F1-59D5E59872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E3FF15-F265-490B-8D73-2BB48F064096}"/>
              </a:ext>
            </a:extLst>
          </p:cNvPr>
          <p:cNvSpPr/>
          <p:nvPr/>
        </p:nvSpPr>
        <p:spPr>
          <a:xfrm>
            <a:off x="0" y="6776720"/>
            <a:ext cx="9144000" cy="8128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1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17501"/>
            <a:ext cx="6806794" cy="49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922352" y="5529263"/>
            <a:ext cx="7323152" cy="640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Caption here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CD04AA1-003C-4162-A3D0-84FB1C71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408551"/>
            <a:ext cx="2471366" cy="2591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EBCF131-7035-4C7F-A8F1-59D5E59872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890C4-F937-457D-936E-DE6EF9E5F488}"/>
              </a:ext>
            </a:extLst>
          </p:cNvPr>
          <p:cNvSpPr/>
          <p:nvPr/>
        </p:nvSpPr>
        <p:spPr>
          <a:xfrm>
            <a:off x="0" y="6776720"/>
            <a:ext cx="9144000" cy="8128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17501"/>
            <a:ext cx="6806794" cy="49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BA77E127-219D-4B7C-9CC3-49AF470F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49" y="6408551"/>
            <a:ext cx="2471366" cy="25913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CEBCF131-7035-4C7F-A8F1-59D5E59872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C080D0-01EA-4191-B75E-DE681C2600AC}"/>
              </a:ext>
            </a:extLst>
          </p:cNvPr>
          <p:cNvSpPr/>
          <p:nvPr/>
        </p:nvSpPr>
        <p:spPr>
          <a:xfrm>
            <a:off x="0" y="6776720"/>
            <a:ext cx="9144000" cy="81280"/>
          </a:xfrm>
          <a:prstGeom prst="rect">
            <a:avLst/>
          </a:prstGeom>
          <a:solidFill>
            <a:srgbClr val="00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45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8C24C4-7081-4EA3-9D22-8D1E1C30AF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" r="56090" b="8022"/>
          <a:stretch/>
        </p:blipFill>
        <p:spPr>
          <a:xfrm>
            <a:off x="5476216" y="0"/>
            <a:ext cx="4010684" cy="6858000"/>
          </a:xfrm>
          <a:prstGeom prst="rect">
            <a:avLst/>
          </a:prstGeom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1168BF2A-47DD-4215-B753-83B60EC9E8CD}"/>
              </a:ext>
            </a:extLst>
          </p:cNvPr>
          <p:cNvSpPr/>
          <p:nvPr/>
        </p:nvSpPr>
        <p:spPr>
          <a:xfrm>
            <a:off x="0" y="0"/>
            <a:ext cx="6351740" cy="6858000"/>
          </a:xfrm>
          <a:custGeom>
            <a:avLst/>
            <a:gdLst>
              <a:gd name="connsiteX0" fmla="*/ 0 w 6172200"/>
              <a:gd name="connsiteY0" fmla="*/ 0 h 6858000"/>
              <a:gd name="connsiteX1" fmla="*/ 6172200 w 6172200"/>
              <a:gd name="connsiteY1" fmla="*/ 0 h 6858000"/>
              <a:gd name="connsiteX2" fmla="*/ 6172200 w 6172200"/>
              <a:gd name="connsiteY2" fmla="*/ 6858000 h 6858000"/>
              <a:gd name="connsiteX3" fmla="*/ 0 w 6172200"/>
              <a:gd name="connsiteY3" fmla="*/ 6858000 h 6858000"/>
              <a:gd name="connsiteX4" fmla="*/ 0 w 6172200"/>
              <a:gd name="connsiteY4" fmla="*/ 0 h 6858000"/>
              <a:gd name="connsiteX0" fmla="*/ 0 w 6172200"/>
              <a:gd name="connsiteY0" fmla="*/ 0 h 6858000"/>
              <a:gd name="connsiteX1" fmla="*/ 6172200 w 6172200"/>
              <a:gd name="connsiteY1" fmla="*/ 0 h 6858000"/>
              <a:gd name="connsiteX2" fmla="*/ 4933950 w 6172200"/>
              <a:gd name="connsiteY2" fmla="*/ 6819900 h 6858000"/>
              <a:gd name="connsiteX3" fmla="*/ 0 w 6172200"/>
              <a:gd name="connsiteY3" fmla="*/ 6858000 h 6858000"/>
              <a:gd name="connsiteX4" fmla="*/ 0 w 6172200"/>
              <a:gd name="connsiteY4" fmla="*/ 0 h 6858000"/>
              <a:gd name="connsiteX0" fmla="*/ 0 w 6172200"/>
              <a:gd name="connsiteY0" fmla="*/ 0 h 6877050"/>
              <a:gd name="connsiteX1" fmla="*/ 6172200 w 6172200"/>
              <a:gd name="connsiteY1" fmla="*/ 0 h 6877050"/>
              <a:gd name="connsiteX2" fmla="*/ 4933950 w 6172200"/>
              <a:gd name="connsiteY2" fmla="*/ 6877050 h 6877050"/>
              <a:gd name="connsiteX3" fmla="*/ 0 w 6172200"/>
              <a:gd name="connsiteY3" fmla="*/ 6858000 h 6877050"/>
              <a:gd name="connsiteX4" fmla="*/ 0 w 617220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6877050">
                <a:moveTo>
                  <a:pt x="0" y="0"/>
                </a:moveTo>
                <a:lnTo>
                  <a:pt x="6172200" y="0"/>
                </a:lnTo>
                <a:lnTo>
                  <a:pt x="4933950" y="687705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6CF61F-75A1-48DD-B158-5B79DA568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90" t="7437" r="5257" b="9254"/>
          <a:stretch/>
        </p:blipFill>
        <p:spPr>
          <a:xfrm>
            <a:off x="4740142" y="-225372"/>
            <a:ext cx="2632207" cy="715364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10CB1EA-3C9E-430B-B9B3-8BD311EA0F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098" y="2120249"/>
            <a:ext cx="5659642" cy="5574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1" baseline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4139594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5C0414-710E-4060-985C-20AE526F3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1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677EF58-D9C7-4B5E-8B72-B688849BFF2B}"/>
              </a:ext>
            </a:extLst>
          </p:cNvPr>
          <p:cNvSpPr/>
          <p:nvPr userDrawn="1"/>
        </p:nvSpPr>
        <p:spPr>
          <a:xfrm>
            <a:off x="0" y="1"/>
            <a:ext cx="9167396" cy="6857999"/>
          </a:xfrm>
          <a:prstGeom prst="rect">
            <a:avLst/>
          </a:prstGeom>
          <a:solidFill>
            <a:srgbClr val="003C7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E2BBD352-7D0B-47F1-A5B4-3A8B5FB2253C}"/>
              </a:ext>
            </a:extLst>
          </p:cNvPr>
          <p:cNvSpPr txBox="1">
            <a:spLocks/>
          </p:cNvSpPr>
          <p:nvPr/>
        </p:nvSpPr>
        <p:spPr>
          <a:xfrm>
            <a:off x="9468057" y="6336686"/>
            <a:ext cx="2468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7B235C-EC8B-442B-8E6D-8C172C220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0E3AC58-304E-40C1-85FD-9D86697C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3" y="2171412"/>
            <a:ext cx="3429000" cy="952499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7998891-4300-470D-A3FB-6952D02AD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233" y="3772188"/>
            <a:ext cx="4085120" cy="12307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 err="1"/>
              <a:t>xxx.xxx.xxxx</a:t>
            </a:r>
            <a:endParaRPr lang="en-US"/>
          </a:p>
          <a:p>
            <a:pPr lvl="0"/>
            <a:r>
              <a:rPr lang="en-US"/>
              <a:t>email@TRCcompanies.com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3824B96E-D280-405E-B9BD-38352EF71E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4347" y="3772188"/>
            <a:ext cx="4085120" cy="12307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 err="1"/>
              <a:t>xxx.xxx.xxxx</a:t>
            </a:r>
            <a:endParaRPr lang="en-US"/>
          </a:p>
          <a:p>
            <a:pPr lvl="0"/>
            <a:r>
              <a:rPr lang="en-US"/>
              <a:t>email@TRCcompanies.com</a:t>
            </a:r>
          </a:p>
        </p:txBody>
      </p:sp>
    </p:spTree>
    <p:extLst>
      <p:ext uri="{BB962C8B-B14F-4D97-AF65-F5344CB8AC3E}">
        <p14:creationId xmlns:p14="http://schemas.microsoft.com/office/powerpoint/2010/main" val="142643156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tes Slide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284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E598E88-187C-4106-9A11-224000173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0432" y="4683318"/>
            <a:ext cx="7758883" cy="6649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000" b="1" baseline="0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BB6BB97-72E2-4C1D-991E-28CA8EA7FB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0432" y="5356775"/>
            <a:ext cx="7758883" cy="41472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DD, YYYY</a:t>
            </a:r>
          </a:p>
        </p:txBody>
      </p:sp>
    </p:spTree>
    <p:extLst>
      <p:ext uri="{BB962C8B-B14F-4D97-AF65-F5344CB8AC3E}">
        <p14:creationId xmlns:p14="http://schemas.microsoft.com/office/powerpoint/2010/main" val="2170349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s Slide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564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tes Slide 2">
    <p:bg>
      <p:bgPr>
        <a:solidFill>
          <a:schemeClr val="accent5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264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DF4A13-5029-4AFA-BA8A-70F4D527101E}"/>
              </a:ext>
            </a:extLst>
          </p:cNvPr>
          <p:cNvCxnSpPr>
            <a:cxnSpLocks/>
          </p:cNvCxnSpPr>
          <p:nvPr userDrawn="1"/>
        </p:nvCxnSpPr>
        <p:spPr>
          <a:xfrm>
            <a:off x="1524270" y="1452687"/>
            <a:ext cx="689541" cy="376113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DF0ED56-256D-451A-881B-0EF77BCD69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69673" y="3800722"/>
            <a:ext cx="5659642" cy="5574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000" b="1" baseline="0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FBEB57D-C0FC-4921-9B0C-44FDE4E70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9673" y="4358148"/>
            <a:ext cx="5659642" cy="41472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6BF36266-8F70-4146-A81B-4B80ECFD5028}"/>
              </a:ext>
            </a:extLst>
          </p:cNvPr>
          <p:cNvSpPr/>
          <p:nvPr userDrawn="1"/>
        </p:nvSpPr>
        <p:spPr>
          <a:xfrm rot="5400000">
            <a:off x="847476" y="650231"/>
            <a:ext cx="991891" cy="855078"/>
          </a:xfrm>
          <a:prstGeom prst="hexagon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948A4CF9-6F48-4AAE-A30E-8514516F000B}"/>
              </a:ext>
            </a:extLst>
          </p:cNvPr>
          <p:cNvSpPr/>
          <p:nvPr userDrawn="1"/>
        </p:nvSpPr>
        <p:spPr>
          <a:xfrm rot="5400000">
            <a:off x="847476" y="5216594"/>
            <a:ext cx="991891" cy="855078"/>
          </a:xfrm>
          <a:prstGeom prst="hexagon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222A9E-9C7C-4604-AFF8-3D3CC8003174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4270" y="2609444"/>
            <a:ext cx="661737" cy="360947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CF4453-7157-4B70-806B-6D55726417B8}"/>
              </a:ext>
            </a:extLst>
          </p:cNvPr>
          <p:cNvCxnSpPr>
            <a:cxnSpLocks/>
            <a:stCxn id="10" idx="0"/>
            <a:endCxn id="12" idx="3"/>
          </p:cNvCxnSpPr>
          <p:nvPr userDrawn="1"/>
        </p:nvCxnSpPr>
        <p:spPr>
          <a:xfrm>
            <a:off x="1343422" y="3856898"/>
            <a:ext cx="0" cy="1291290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9E8F1CB7-FFB9-4A47-9B0C-5B1DBD4AEB60}"/>
              </a:ext>
            </a:extLst>
          </p:cNvPr>
          <p:cNvSpPr/>
          <p:nvPr userDrawn="1"/>
        </p:nvSpPr>
        <p:spPr>
          <a:xfrm rot="5400000">
            <a:off x="1898714" y="1791822"/>
            <a:ext cx="991891" cy="855078"/>
          </a:xfrm>
          <a:prstGeom prst="hexagon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06D8B39-0DEE-4BA8-ADE7-1A9770981B8A}"/>
              </a:ext>
            </a:extLst>
          </p:cNvPr>
          <p:cNvSpPr/>
          <p:nvPr userDrawn="1"/>
        </p:nvSpPr>
        <p:spPr>
          <a:xfrm rot="5400000">
            <a:off x="847476" y="2933413"/>
            <a:ext cx="991891" cy="855078"/>
          </a:xfrm>
          <a:prstGeom prst="hexagon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47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DF4A13-5029-4AFA-BA8A-70F4D527101E}"/>
              </a:ext>
            </a:extLst>
          </p:cNvPr>
          <p:cNvCxnSpPr>
            <a:cxnSpLocks/>
          </p:cNvCxnSpPr>
          <p:nvPr userDrawn="1"/>
        </p:nvCxnSpPr>
        <p:spPr>
          <a:xfrm>
            <a:off x="1524270" y="1452687"/>
            <a:ext cx="689541" cy="376113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DF0ED56-256D-451A-881B-0EF77BCD69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69673" y="3800722"/>
            <a:ext cx="5659642" cy="5574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000" b="1" baseline="0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FBEB57D-C0FC-4921-9B0C-44FDE4E70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9673" y="4358148"/>
            <a:ext cx="5659642" cy="41472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6BF36266-8F70-4146-A81B-4B80ECFD5028}"/>
              </a:ext>
            </a:extLst>
          </p:cNvPr>
          <p:cNvSpPr/>
          <p:nvPr userDrawn="1"/>
        </p:nvSpPr>
        <p:spPr>
          <a:xfrm rot="5400000">
            <a:off x="847476" y="650231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948A4CF9-6F48-4AAE-A30E-8514516F000B}"/>
              </a:ext>
            </a:extLst>
          </p:cNvPr>
          <p:cNvSpPr/>
          <p:nvPr userDrawn="1"/>
        </p:nvSpPr>
        <p:spPr>
          <a:xfrm rot="5400000">
            <a:off x="847476" y="5216594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222A9E-9C7C-4604-AFF8-3D3CC8003174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4270" y="2609444"/>
            <a:ext cx="661737" cy="360947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CF4453-7157-4B70-806B-6D55726417B8}"/>
              </a:ext>
            </a:extLst>
          </p:cNvPr>
          <p:cNvCxnSpPr>
            <a:cxnSpLocks/>
            <a:stCxn id="10" idx="0"/>
            <a:endCxn id="12" idx="3"/>
          </p:cNvCxnSpPr>
          <p:nvPr userDrawn="1"/>
        </p:nvCxnSpPr>
        <p:spPr>
          <a:xfrm>
            <a:off x="1343422" y="3856898"/>
            <a:ext cx="0" cy="1291290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9E8F1CB7-FFB9-4A47-9B0C-5B1DBD4AEB60}"/>
              </a:ext>
            </a:extLst>
          </p:cNvPr>
          <p:cNvSpPr/>
          <p:nvPr userDrawn="1"/>
        </p:nvSpPr>
        <p:spPr>
          <a:xfrm rot="5400000">
            <a:off x="1898714" y="1791822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06D8B39-0DEE-4BA8-ADE7-1A9770981B8A}"/>
              </a:ext>
            </a:extLst>
          </p:cNvPr>
          <p:cNvSpPr/>
          <p:nvPr userDrawn="1"/>
        </p:nvSpPr>
        <p:spPr>
          <a:xfrm rot="5400000">
            <a:off x="847476" y="2933413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56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DF4A13-5029-4AFA-BA8A-70F4D527101E}"/>
              </a:ext>
            </a:extLst>
          </p:cNvPr>
          <p:cNvCxnSpPr>
            <a:cxnSpLocks/>
          </p:cNvCxnSpPr>
          <p:nvPr userDrawn="1"/>
        </p:nvCxnSpPr>
        <p:spPr>
          <a:xfrm>
            <a:off x="1524270" y="1452687"/>
            <a:ext cx="689541" cy="376113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DF0ED56-256D-451A-881B-0EF77BCD69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69673" y="3800722"/>
            <a:ext cx="5659642" cy="5574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000" b="1" baseline="0">
                <a:solidFill>
                  <a:srgbClr val="00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FBEB57D-C0FC-4921-9B0C-44FDE4E70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9673" y="4358148"/>
            <a:ext cx="5659642" cy="41472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6BF36266-8F70-4146-A81B-4B80ECFD5028}"/>
              </a:ext>
            </a:extLst>
          </p:cNvPr>
          <p:cNvSpPr/>
          <p:nvPr userDrawn="1"/>
        </p:nvSpPr>
        <p:spPr>
          <a:xfrm rot="5400000">
            <a:off x="847476" y="650231"/>
            <a:ext cx="991891" cy="855078"/>
          </a:xfrm>
          <a:prstGeom prst="hexagon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948A4CF9-6F48-4AAE-A30E-8514516F000B}"/>
              </a:ext>
            </a:extLst>
          </p:cNvPr>
          <p:cNvSpPr/>
          <p:nvPr userDrawn="1"/>
        </p:nvSpPr>
        <p:spPr>
          <a:xfrm rot="5400000">
            <a:off x="847476" y="5216594"/>
            <a:ext cx="991891" cy="855078"/>
          </a:xfrm>
          <a:prstGeom prst="hexagon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222A9E-9C7C-4604-AFF8-3D3CC8003174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4270" y="2609444"/>
            <a:ext cx="661737" cy="360947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CF4453-7157-4B70-806B-6D55726417B8}"/>
              </a:ext>
            </a:extLst>
          </p:cNvPr>
          <p:cNvCxnSpPr>
            <a:cxnSpLocks/>
            <a:stCxn id="10" idx="0"/>
            <a:endCxn id="12" idx="3"/>
          </p:cNvCxnSpPr>
          <p:nvPr userDrawn="1"/>
        </p:nvCxnSpPr>
        <p:spPr>
          <a:xfrm>
            <a:off x="1343422" y="3856898"/>
            <a:ext cx="0" cy="1291290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9E8F1CB7-FFB9-4A47-9B0C-5B1DBD4AEB60}"/>
              </a:ext>
            </a:extLst>
          </p:cNvPr>
          <p:cNvSpPr/>
          <p:nvPr userDrawn="1"/>
        </p:nvSpPr>
        <p:spPr>
          <a:xfrm rot="5400000">
            <a:off x="1898714" y="1791822"/>
            <a:ext cx="991891" cy="855078"/>
          </a:xfrm>
          <a:prstGeom prst="hexagon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06D8B39-0DEE-4BA8-ADE7-1A9770981B8A}"/>
              </a:ext>
            </a:extLst>
          </p:cNvPr>
          <p:cNvSpPr/>
          <p:nvPr userDrawn="1"/>
        </p:nvSpPr>
        <p:spPr>
          <a:xfrm rot="5400000">
            <a:off x="847476" y="2933413"/>
            <a:ext cx="991891" cy="855078"/>
          </a:xfrm>
          <a:prstGeom prst="hexagon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9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5720DED-1093-4ED8-B2C6-0C9C35FE7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64008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D03B-4D76-4C5C-B606-7C1408D5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50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53896"/>
            <a:ext cx="3886200" cy="4718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53896"/>
            <a:ext cx="3886200" cy="4718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E03C53E-0EB7-4569-8259-BC97AD62A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64008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D03B-4D76-4C5C-B606-7C1408D5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9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4727"/>
            <a:ext cx="7886700" cy="47222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B2F1F7-4375-4B11-98A6-323DA8FC5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320"/>
            <a:ext cx="78867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58D18B4-0D02-4199-AD82-4D0E854E7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640080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D03B-4D76-4C5C-B606-7C1408D5F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7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tes Slide 2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8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t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3371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B7AF3EF-5FAE-4F35-A181-C2832AC8C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5" y="0"/>
            <a:ext cx="10287001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12C3DA-8FCD-42BC-89E4-42094587EB23}"/>
              </a:ext>
            </a:extLst>
          </p:cNvPr>
          <p:cNvGrpSpPr/>
          <p:nvPr/>
        </p:nvGrpSpPr>
        <p:grpSpPr>
          <a:xfrm>
            <a:off x="0" y="-122832"/>
            <a:ext cx="7451108" cy="7142842"/>
            <a:chOff x="0" y="-122832"/>
            <a:chExt cx="7451108" cy="7142842"/>
          </a:xfrm>
        </p:grpSpPr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A4C0BD3B-32DE-407B-B0BC-2B909F2B1B16}"/>
                </a:ext>
              </a:extLst>
            </p:cNvPr>
            <p:cNvSpPr/>
            <p:nvPr/>
          </p:nvSpPr>
          <p:spPr>
            <a:xfrm>
              <a:off x="0" y="0"/>
              <a:ext cx="6351740" cy="6903720"/>
            </a:xfrm>
            <a:custGeom>
              <a:avLst/>
              <a:gdLst>
                <a:gd name="connsiteX0" fmla="*/ 0 w 6172200"/>
                <a:gd name="connsiteY0" fmla="*/ 0 h 6858000"/>
                <a:gd name="connsiteX1" fmla="*/ 6172200 w 6172200"/>
                <a:gd name="connsiteY1" fmla="*/ 0 h 6858000"/>
                <a:gd name="connsiteX2" fmla="*/ 6172200 w 6172200"/>
                <a:gd name="connsiteY2" fmla="*/ 6858000 h 6858000"/>
                <a:gd name="connsiteX3" fmla="*/ 0 w 6172200"/>
                <a:gd name="connsiteY3" fmla="*/ 6858000 h 6858000"/>
                <a:gd name="connsiteX4" fmla="*/ 0 w 6172200"/>
                <a:gd name="connsiteY4" fmla="*/ 0 h 6858000"/>
                <a:gd name="connsiteX0" fmla="*/ 0 w 6172200"/>
                <a:gd name="connsiteY0" fmla="*/ 0 h 6858000"/>
                <a:gd name="connsiteX1" fmla="*/ 6172200 w 6172200"/>
                <a:gd name="connsiteY1" fmla="*/ 0 h 6858000"/>
                <a:gd name="connsiteX2" fmla="*/ 4933950 w 6172200"/>
                <a:gd name="connsiteY2" fmla="*/ 6819900 h 6858000"/>
                <a:gd name="connsiteX3" fmla="*/ 0 w 6172200"/>
                <a:gd name="connsiteY3" fmla="*/ 6858000 h 6858000"/>
                <a:gd name="connsiteX4" fmla="*/ 0 w 6172200"/>
                <a:gd name="connsiteY4" fmla="*/ 0 h 6858000"/>
                <a:gd name="connsiteX0" fmla="*/ 0 w 6172200"/>
                <a:gd name="connsiteY0" fmla="*/ 0 h 6877050"/>
                <a:gd name="connsiteX1" fmla="*/ 6172200 w 6172200"/>
                <a:gd name="connsiteY1" fmla="*/ 0 h 6877050"/>
                <a:gd name="connsiteX2" fmla="*/ 4933950 w 6172200"/>
                <a:gd name="connsiteY2" fmla="*/ 6877050 h 6877050"/>
                <a:gd name="connsiteX3" fmla="*/ 0 w 6172200"/>
                <a:gd name="connsiteY3" fmla="*/ 6858000 h 6877050"/>
                <a:gd name="connsiteX4" fmla="*/ 0 w 6172200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2200" h="6877050">
                  <a:moveTo>
                    <a:pt x="0" y="0"/>
                  </a:moveTo>
                  <a:lnTo>
                    <a:pt x="6172200" y="0"/>
                  </a:lnTo>
                  <a:lnTo>
                    <a:pt x="4933950" y="687705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8D974B-77C8-4532-ADAB-DF2039C03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6" t="8585" r="70923" b="8262"/>
            <a:stretch/>
          </p:blipFill>
          <p:spPr>
            <a:xfrm>
              <a:off x="4680612" y="-122832"/>
              <a:ext cx="2770496" cy="7142842"/>
            </a:xfrm>
            <a:prstGeom prst="rect">
              <a:avLst/>
            </a:prstGeom>
          </p:spPr>
        </p:pic>
      </p:grp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A2BC9B0-0AD7-4CF8-B359-781AE20A6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098" y="1912888"/>
            <a:ext cx="5659642" cy="5574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0C26821-7E1B-4C8E-A62A-BA711F80CB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098" y="2470314"/>
            <a:ext cx="5659642" cy="4147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BA0518-F271-4796-8379-15A3FC392049}"/>
              </a:ext>
            </a:extLst>
          </p:cNvPr>
          <p:cNvCxnSpPr>
            <a:cxnSpLocks/>
          </p:cNvCxnSpPr>
          <p:nvPr userDrawn="1"/>
        </p:nvCxnSpPr>
        <p:spPr>
          <a:xfrm>
            <a:off x="1524270" y="1452687"/>
            <a:ext cx="689541" cy="376113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A3FC80B1-A51D-497B-BAA0-C9226A336A8A}"/>
              </a:ext>
            </a:extLst>
          </p:cNvPr>
          <p:cNvSpPr/>
          <p:nvPr userDrawn="1"/>
        </p:nvSpPr>
        <p:spPr>
          <a:xfrm rot="5400000">
            <a:off x="847476" y="650231"/>
            <a:ext cx="991891" cy="855078"/>
          </a:xfrm>
          <a:prstGeom prst="hexagon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003D27A4-6C5D-494B-B08C-EDB3FDE0B21D}"/>
              </a:ext>
            </a:extLst>
          </p:cNvPr>
          <p:cNvSpPr/>
          <p:nvPr userDrawn="1"/>
        </p:nvSpPr>
        <p:spPr>
          <a:xfrm rot="5400000">
            <a:off x="847476" y="5216594"/>
            <a:ext cx="991891" cy="855078"/>
          </a:xfrm>
          <a:prstGeom prst="hexagon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245697-ED61-42C7-8E8C-4F41E0FEF238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4270" y="2609444"/>
            <a:ext cx="661737" cy="360947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5BBB07-E6E9-43BA-AD09-290B8A5FE23B}"/>
              </a:ext>
            </a:extLst>
          </p:cNvPr>
          <p:cNvCxnSpPr>
            <a:cxnSpLocks/>
            <a:stCxn id="10" idx="0"/>
            <a:endCxn id="12" idx="3"/>
          </p:cNvCxnSpPr>
          <p:nvPr userDrawn="1"/>
        </p:nvCxnSpPr>
        <p:spPr>
          <a:xfrm>
            <a:off x="1343422" y="3856898"/>
            <a:ext cx="0" cy="1291290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Hexagon 18">
            <a:extLst>
              <a:ext uri="{FF2B5EF4-FFF2-40B4-BE49-F238E27FC236}">
                <a16:creationId xmlns:a16="http://schemas.microsoft.com/office/drawing/2014/main" id="{A2F3E591-9798-4490-8AA1-BE37C21157B7}"/>
              </a:ext>
            </a:extLst>
          </p:cNvPr>
          <p:cNvSpPr/>
          <p:nvPr userDrawn="1"/>
        </p:nvSpPr>
        <p:spPr>
          <a:xfrm rot="5400000">
            <a:off x="1898714" y="1791822"/>
            <a:ext cx="991891" cy="855078"/>
          </a:xfrm>
          <a:prstGeom prst="hexagon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E115AA36-3540-4A99-95F7-9BDDE91F4B4F}"/>
              </a:ext>
            </a:extLst>
          </p:cNvPr>
          <p:cNvSpPr/>
          <p:nvPr userDrawn="1"/>
        </p:nvSpPr>
        <p:spPr>
          <a:xfrm rot="5400000">
            <a:off x="847476" y="2933413"/>
            <a:ext cx="991891" cy="855078"/>
          </a:xfrm>
          <a:prstGeom prst="hexagon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43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4F552A5-5E22-4D88-9A59-F970373417D2}"/>
              </a:ext>
            </a:extLst>
          </p:cNvPr>
          <p:cNvGrpSpPr/>
          <p:nvPr/>
        </p:nvGrpSpPr>
        <p:grpSpPr>
          <a:xfrm>
            <a:off x="0" y="-144379"/>
            <a:ext cx="9724756" cy="7097013"/>
            <a:chOff x="0" y="-144379"/>
            <a:chExt cx="9724756" cy="709701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F3B03CE-F177-4087-B818-66691D74D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1" y="0"/>
              <a:ext cx="4543155" cy="6858000"/>
            </a:xfrm>
            <a:prstGeom prst="rect">
              <a:avLst/>
            </a:prstGeom>
          </p:spPr>
        </p:pic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F4DF70CE-CAA5-4B56-A284-ABB5A503305B}"/>
                </a:ext>
              </a:extLst>
            </p:cNvPr>
            <p:cNvSpPr/>
            <p:nvPr/>
          </p:nvSpPr>
          <p:spPr>
            <a:xfrm>
              <a:off x="0" y="0"/>
              <a:ext cx="6351740" cy="6858000"/>
            </a:xfrm>
            <a:custGeom>
              <a:avLst/>
              <a:gdLst>
                <a:gd name="connsiteX0" fmla="*/ 0 w 6172200"/>
                <a:gd name="connsiteY0" fmla="*/ 0 h 6858000"/>
                <a:gd name="connsiteX1" fmla="*/ 6172200 w 6172200"/>
                <a:gd name="connsiteY1" fmla="*/ 0 h 6858000"/>
                <a:gd name="connsiteX2" fmla="*/ 6172200 w 6172200"/>
                <a:gd name="connsiteY2" fmla="*/ 6858000 h 6858000"/>
                <a:gd name="connsiteX3" fmla="*/ 0 w 6172200"/>
                <a:gd name="connsiteY3" fmla="*/ 6858000 h 6858000"/>
                <a:gd name="connsiteX4" fmla="*/ 0 w 6172200"/>
                <a:gd name="connsiteY4" fmla="*/ 0 h 6858000"/>
                <a:gd name="connsiteX0" fmla="*/ 0 w 6172200"/>
                <a:gd name="connsiteY0" fmla="*/ 0 h 6858000"/>
                <a:gd name="connsiteX1" fmla="*/ 6172200 w 6172200"/>
                <a:gd name="connsiteY1" fmla="*/ 0 h 6858000"/>
                <a:gd name="connsiteX2" fmla="*/ 4933950 w 6172200"/>
                <a:gd name="connsiteY2" fmla="*/ 6819900 h 6858000"/>
                <a:gd name="connsiteX3" fmla="*/ 0 w 6172200"/>
                <a:gd name="connsiteY3" fmla="*/ 6858000 h 6858000"/>
                <a:gd name="connsiteX4" fmla="*/ 0 w 6172200"/>
                <a:gd name="connsiteY4" fmla="*/ 0 h 6858000"/>
                <a:gd name="connsiteX0" fmla="*/ 0 w 6172200"/>
                <a:gd name="connsiteY0" fmla="*/ 0 h 6877050"/>
                <a:gd name="connsiteX1" fmla="*/ 6172200 w 6172200"/>
                <a:gd name="connsiteY1" fmla="*/ 0 h 6877050"/>
                <a:gd name="connsiteX2" fmla="*/ 4933950 w 6172200"/>
                <a:gd name="connsiteY2" fmla="*/ 6877050 h 6877050"/>
                <a:gd name="connsiteX3" fmla="*/ 0 w 6172200"/>
                <a:gd name="connsiteY3" fmla="*/ 6858000 h 6877050"/>
                <a:gd name="connsiteX4" fmla="*/ 0 w 6172200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2200" h="6877050">
                  <a:moveTo>
                    <a:pt x="0" y="0"/>
                  </a:moveTo>
                  <a:lnTo>
                    <a:pt x="6172200" y="0"/>
                  </a:lnTo>
                  <a:lnTo>
                    <a:pt x="4933950" y="687705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5B7D8B-9292-425D-B0EF-323B86F9B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26" t="8501" r="46053" b="8927"/>
            <a:stretch/>
          </p:blipFill>
          <p:spPr>
            <a:xfrm>
              <a:off x="4776019" y="-144379"/>
              <a:ext cx="2560778" cy="7097013"/>
            </a:xfrm>
            <a:prstGeom prst="rect">
              <a:avLst/>
            </a:prstGeom>
          </p:spPr>
        </p:pic>
      </p:grp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9C498C0-A680-45EF-AFE9-0121FBCA09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098" y="1912888"/>
            <a:ext cx="5659642" cy="5574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F14A8EE-E2F8-421D-8C43-59892C7294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098" y="2470314"/>
            <a:ext cx="5659642" cy="4147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52E975-566E-4F3B-8D59-347B508B5C9A}"/>
              </a:ext>
            </a:extLst>
          </p:cNvPr>
          <p:cNvCxnSpPr>
            <a:cxnSpLocks/>
          </p:cNvCxnSpPr>
          <p:nvPr userDrawn="1"/>
        </p:nvCxnSpPr>
        <p:spPr>
          <a:xfrm>
            <a:off x="1524270" y="1452687"/>
            <a:ext cx="689541" cy="376113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4F83466-C6A6-4A0C-B704-BE88EDBF781F}"/>
              </a:ext>
            </a:extLst>
          </p:cNvPr>
          <p:cNvSpPr/>
          <p:nvPr userDrawn="1"/>
        </p:nvSpPr>
        <p:spPr>
          <a:xfrm rot="5400000">
            <a:off x="847476" y="650231"/>
            <a:ext cx="991891" cy="855078"/>
          </a:xfrm>
          <a:prstGeom prst="hexagon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7B2D3-B121-424B-9811-624444F3EDDB}"/>
              </a:ext>
            </a:extLst>
          </p:cNvPr>
          <p:cNvSpPr/>
          <p:nvPr userDrawn="1"/>
        </p:nvSpPr>
        <p:spPr>
          <a:xfrm rot="5400000">
            <a:off x="847476" y="5216594"/>
            <a:ext cx="991891" cy="855078"/>
          </a:xfrm>
          <a:prstGeom prst="hexagon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C08F78-4D24-41AD-986D-163DA80B7E57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4270" y="2609444"/>
            <a:ext cx="661737" cy="360947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295CB1-0DA5-42CB-B0AA-159BA3E309AF}"/>
              </a:ext>
            </a:extLst>
          </p:cNvPr>
          <p:cNvCxnSpPr>
            <a:cxnSpLocks/>
            <a:stCxn id="10" idx="0"/>
            <a:endCxn id="12" idx="3"/>
          </p:cNvCxnSpPr>
          <p:nvPr userDrawn="1"/>
        </p:nvCxnSpPr>
        <p:spPr>
          <a:xfrm>
            <a:off x="1343422" y="3856898"/>
            <a:ext cx="0" cy="1291290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Hexagon 14">
            <a:extLst>
              <a:ext uri="{FF2B5EF4-FFF2-40B4-BE49-F238E27FC236}">
                <a16:creationId xmlns:a16="http://schemas.microsoft.com/office/drawing/2014/main" id="{E44FEAD0-8E40-4CA3-9247-50967F7D4506}"/>
              </a:ext>
            </a:extLst>
          </p:cNvPr>
          <p:cNvSpPr/>
          <p:nvPr userDrawn="1"/>
        </p:nvSpPr>
        <p:spPr>
          <a:xfrm rot="5400000">
            <a:off x="1898714" y="1791822"/>
            <a:ext cx="991891" cy="855078"/>
          </a:xfrm>
          <a:prstGeom prst="hexagon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B223E9F-D43F-41BD-81F2-BD685C4876B0}"/>
              </a:ext>
            </a:extLst>
          </p:cNvPr>
          <p:cNvSpPr/>
          <p:nvPr userDrawn="1"/>
        </p:nvSpPr>
        <p:spPr>
          <a:xfrm rot="5400000">
            <a:off x="847476" y="2933413"/>
            <a:ext cx="991891" cy="855078"/>
          </a:xfrm>
          <a:prstGeom prst="hexagon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41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large building with a domed roof&#10;&#10;Description automatically generated with low confidence">
            <a:extLst>
              <a:ext uri="{FF2B5EF4-FFF2-40B4-BE49-F238E27FC236}">
                <a16:creationId xmlns:a16="http://schemas.microsoft.com/office/drawing/2014/main" id="{F81A6F51-FA52-EC3B-0B3E-6BB077BB9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143" y="-1"/>
            <a:ext cx="3972857" cy="686227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B3EBEB5-66EB-4800-B665-6977B9124067}"/>
              </a:ext>
            </a:extLst>
          </p:cNvPr>
          <p:cNvGrpSpPr/>
          <p:nvPr userDrawn="1"/>
        </p:nvGrpSpPr>
        <p:grpSpPr>
          <a:xfrm>
            <a:off x="0" y="-122829"/>
            <a:ext cx="7221133" cy="7142840"/>
            <a:chOff x="0" y="-122829"/>
            <a:chExt cx="7221133" cy="7142840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3B04896F-D2C0-46CD-AB2D-3A37A75B5B53}"/>
                </a:ext>
              </a:extLst>
            </p:cNvPr>
            <p:cNvSpPr/>
            <p:nvPr/>
          </p:nvSpPr>
          <p:spPr>
            <a:xfrm>
              <a:off x="0" y="0"/>
              <a:ext cx="6351740" cy="6858000"/>
            </a:xfrm>
            <a:custGeom>
              <a:avLst/>
              <a:gdLst>
                <a:gd name="connsiteX0" fmla="*/ 0 w 6172200"/>
                <a:gd name="connsiteY0" fmla="*/ 0 h 6858000"/>
                <a:gd name="connsiteX1" fmla="*/ 6172200 w 6172200"/>
                <a:gd name="connsiteY1" fmla="*/ 0 h 6858000"/>
                <a:gd name="connsiteX2" fmla="*/ 6172200 w 6172200"/>
                <a:gd name="connsiteY2" fmla="*/ 6858000 h 6858000"/>
                <a:gd name="connsiteX3" fmla="*/ 0 w 6172200"/>
                <a:gd name="connsiteY3" fmla="*/ 6858000 h 6858000"/>
                <a:gd name="connsiteX4" fmla="*/ 0 w 6172200"/>
                <a:gd name="connsiteY4" fmla="*/ 0 h 6858000"/>
                <a:gd name="connsiteX0" fmla="*/ 0 w 6172200"/>
                <a:gd name="connsiteY0" fmla="*/ 0 h 6858000"/>
                <a:gd name="connsiteX1" fmla="*/ 6172200 w 6172200"/>
                <a:gd name="connsiteY1" fmla="*/ 0 h 6858000"/>
                <a:gd name="connsiteX2" fmla="*/ 4933950 w 6172200"/>
                <a:gd name="connsiteY2" fmla="*/ 6819900 h 6858000"/>
                <a:gd name="connsiteX3" fmla="*/ 0 w 6172200"/>
                <a:gd name="connsiteY3" fmla="*/ 6858000 h 6858000"/>
                <a:gd name="connsiteX4" fmla="*/ 0 w 6172200"/>
                <a:gd name="connsiteY4" fmla="*/ 0 h 6858000"/>
                <a:gd name="connsiteX0" fmla="*/ 0 w 6172200"/>
                <a:gd name="connsiteY0" fmla="*/ 0 h 6877050"/>
                <a:gd name="connsiteX1" fmla="*/ 6172200 w 6172200"/>
                <a:gd name="connsiteY1" fmla="*/ 0 h 6877050"/>
                <a:gd name="connsiteX2" fmla="*/ 4933950 w 6172200"/>
                <a:gd name="connsiteY2" fmla="*/ 6877050 h 6877050"/>
                <a:gd name="connsiteX3" fmla="*/ 0 w 6172200"/>
                <a:gd name="connsiteY3" fmla="*/ 6858000 h 6877050"/>
                <a:gd name="connsiteX4" fmla="*/ 0 w 6172200"/>
                <a:gd name="connsiteY4" fmla="*/ 0 h 687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72200" h="6877050">
                  <a:moveTo>
                    <a:pt x="0" y="0"/>
                  </a:moveTo>
                  <a:lnTo>
                    <a:pt x="6172200" y="0"/>
                  </a:lnTo>
                  <a:lnTo>
                    <a:pt x="4933950" y="687705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1A22009-A345-4A84-8913-479164C0C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93" t="6729" r="19296" b="10229"/>
            <a:stretch/>
          </p:blipFill>
          <p:spPr>
            <a:xfrm>
              <a:off x="4548560" y="-122829"/>
              <a:ext cx="2672573" cy="7142840"/>
            </a:xfrm>
            <a:prstGeom prst="rect">
              <a:avLst/>
            </a:prstGeom>
          </p:spPr>
        </p:pic>
      </p:grp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054C978-AA51-432A-83ED-217C31690C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098" y="1912888"/>
            <a:ext cx="5659642" cy="5574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C5A4FA0-8EC7-4F9E-A14C-3F927A182C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098" y="2470314"/>
            <a:ext cx="5659642" cy="4147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FC0A5B-497B-46A6-9C5F-619DFA2413DC}"/>
              </a:ext>
            </a:extLst>
          </p:cNvPr>
          <p:cNvCxnSpPr>
            <a:cxnSpLocks/>
          </p:cNvCxnSpPr>
          <p:nvPr userDrawn="1"/>
        </p:nvCxnSpPr>
        <p:spPr>
          <a:xfrm>
            <a:off x="1524270" y="1452687"/>
            <a:ext cx="689541" cy="376113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26F3A89-0667-450A-9C25-B3B3BE3E89A4}"/>
              </a:ext>
            </a:extLst>
          </p:cNvPr>
          <p:cNvSpPr/>
          <p:nvPr userDrawn="1"/>
        </p:nvSpPr>
        <p:spPr>
          <a:xfrm rot="5400000">
            <a:off x="847476" y="650231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BF7C4D0D-437D-466D-8FFA-EC410ECA60D5}"/>
              </a:ext>
            </a:extLst>
          </p:cNvPr>
          <p:cNvSpPr/>
          <p:nvPr userDrawn="1"/>
        </p:nvSpPr>
        <p:spPr>
          <a:xfrm rot="5400000">
            <a:off x="847476" y="5216594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148E05-DFD5-4098-8582-91890DD768A3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4270" y="2609444"/>
            <a:ext cx="661737" cy="360947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C32FD8-2728-4FEC-A944-D10D4E0ACBD2}"/>
              </a:ext>
            </a:extLst>
          </p:cNvPr>
          <p:cNvCxnSpPr>
            <a:cxnSpLocks/>
            <a:stCxn id="10" idx="0"/>
            <a:endCxn id="12" idx="3"/>
          </p:cNvCxnSpPr>
          <p:nvPr userDrawn="1"/>
        </p:nvCxnSpPr>
        <p:spPr>
          <a:xfrm>
            <a:off x="1343422" y="3856898"/>
            <a:ext cx="0" cy="1291290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Hexagon 14">
            <a:extLst>
              <a:ext uri="{FF2B5EF4-FFF2-40B4-BE49-F238E27FC236}">
                <a16:creationId xmlns:a16="http://schemas.microsoft.com/office/drawing/2014/main" id="{2706FFAB-9B0F-4D3F-9069-9CF3321AD01B}"/>
              </a:ext>
            </a:extLst>
          </p:cNvPr>
          <p:cNvSpPr/>
          <p:nvPr userDrawn="1"/>
        </p:nvSpPr>
        <p:spPr>
          <a:xfrm rot="5400000">
            <a:off x="1898714" y="1791822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63DFBCFF-BA38-4DC7-8BDC-8EE90A046559}"/>
              </a:ext>
            </a:extLst>
          </p:cNvPr>
          <p:cNvSpPr/>
          <p:nvPr userDrawn="1"/>
        </p:nvSpPr>
        <p:spPr>
          <a:xfrm rot="5400000">
            <a:off x="847476" y="2933413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U.S. Capitol Building | Architect of the Capitol">
            <a:extLst>
              <a:ext uri="{FF2B5EF4-FFF2-40B4-BE49-F238E27FC236}">
                <a16:creationId xmlns:a16="http://schemas.microsoft.com/office/drawing/2014/main" id="{1B6FD090-9E39-E1A1-7674-3249C063E7EF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U.S. Capitol Building | Architect of the Capitol">
            <a:extLst>
              <a:ext uri="{FF2B5EF4-FFF2-40B4-BE49-F238E27FC236}">
                <a16:creationId xmlns:a16="http://schemas.microsoft.com/office/drawing/2014/main" id="{336667A7-7337-630E-BBC4-7C0D94F95E1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3D0D48-FA9E-737D-A4BF-6AD26F63F8A0}"/>
              </a:ext>
            </a:extLst>
          </p:cNvPr>
          <p:cNvCxnSpPr>
            <a:cxnSpLocks/>
          </p:cNvCxnSpPr>
          <p:nvPr userDrawn="1"/>
        </p:nvCxnSpPr>
        <p:spPr>
          <a:xfrm>
            <a:off x="1524269" y="1452686"/>
            <a:ext cx="689541" cy="376113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Hexagon 18">
            <a:extLst>
              <a:ext uri="{FF2B5EF4-FFF2-40B4-BE49-F238E27FC236}">
                <a16:creationId xmlns:a16="http://schemas.microsoft.com/office/drawing/2014/main" id="{54D0CDC4-FE50-0B77-26F5-B27C1E2C0606}"/>
              </a:ext>
            </a:extLst>
          </p:cNvPr>
          <p:cNvSpPr/>
          <p:nvPr userDrawn="1"/>
        </p:nvSpPr>
        <p:spPr>
          <a:xfrm rot="5400000">
            <a:off x="847475" y="650230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DC3088-1CE6-396F-04BC-1C0A891885E2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4269" y="2609443"/>
            <a:ext cx="661737" cy="360947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EB631D-D368-3AF2-F9AD-93AE529BECF5}"/>
              </a:ext>
            </a:extLst>
          </p:cNvPr>
          <p:cNvCxnSpPr>
            <a:cxnSpLocks/>
            <a:endCxn id="20" idx="3"/>
          </p:cNvCxnSpPr>
          <p:nvPr userDrawn="1"/>
        </p:nvCxnSpPr>
        <p:spPr>
          <a:xfrm>
            <a:off x="1343421" y="3856897"/>
            <a:ext cx="0" cy="1291290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Hexagon 21">
            <a:extLst>
              <a:ext uri="{FF2B5EF4-FFF2-40B4-BE49-F238E27FC236}">
                <a16:creationId xmlns:a16="http://schemas.microsoft.com/office/drawing/2014/main" id="{BDC547E6-32E8-4A5C-B11B-BF9FBF1E41E5}"/>
              </a:ext>
            </a:extLst>
          </p:cNvPr>
          <p:cNvSpPr/>
          <p:nvPr userDrawn="1"/>
        </p:nvSpPr>
        <p:spPr>
          <a:xfrm rot="5400000">
            <a:off x="1898713" y="1791821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F2D1E97B-2C33-AD0A-45C9-FBBAC5A635DE}"/>
              </a:ext>
            </a:extLst>
          </p:cNvPr>
          <p:cNvSpPr/>
          <p:nvPr userDrawn="1"/>
        </p:nvSpPr>
        <p:spPr>
          <a:xfrm rot="5400000">
            <a:off x="847475" y="2933412"/>
            <a:ext cx="991891" cy="855078"/>
          </a:xfrm>
          <a:prstGeom prst="hexagon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16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Electric Vehicles - Green Mountain Power">
            <a:extLst>
              <a:ext uri="{FF2B5EF4-FFF2-40B4-BE49-F238E27FC236}">
                <a16:creationId xmlns:a16="http://schemas.microsoft.com/office/drawing/2014/main" id="{DFE1DF89-328F-3626-3893-BE5161EC1E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2" r="11059"/>
          <a:stretch/>
        </p:blipFill>
        <p:spPr bwMode="auto">
          <a:xfrm>
            <a:off x="5093379" y="1"/>
            <a:ext cx="40506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3B04896F-D2C0-46CD-AB2D-3A37A75B5B53}"/>
              </a:ext>
            </a:extLst>
          </p:cNvPr>
          <p:cNvSpPr/>
          <p:nvPr/>
        </p:nvSpPr>
        <p:spPr>
          <a:xfrm>
            <a:off x="0" y="0"/>
            <a:ext cx="6351740" cy="6858000"/>
          </a:xfrm>
          <a:custGeom>
            <a:avLst/>
            <a:gdLst>
              <a:gd name="connsiteX0" fmla="*/ 0 w 6172200"/>
              <a:gd name="connsiteY0" fmla="*/ 0 h 6858000"/>
              <a:gd name="connsiteX1" fmla="*/ 6172200 w 6172200"/>
              <a:gd name="connsiteY1" fmla="*/ 0 h 6858000"/>
              <a:gd name="connsiteX2" fmla="*/ 6172200 w 6172200"/>
              <a:gd name="connsiteY2" fmla="*/ 6858000 h 6858000"/>
              <a:gd name="connsiteX3" fmla="*/ 0 w 6172200"/>
              <a:gd name="connsiteY3" fmla="*/ 6858000 h 6858000"/>
              <a:gd name="connsiteX4" fmla="*/ 0 w 6172200"/>
              <a:gd name="connsiteY4" fmla="*/ 0 h 6858000"/>
              <a:gd name="connsiteX0" fmla="*/ 0 w 6172200"/>
              <a:gd name="connsiteY0" fmla="*/ 0 h 6858000"/>
              <a:gd name="connsiteX1" fmla="*/ 6172200 w 6172200"/>
              <a:gd name="connsiteY1" fmla="*/ 0 h 6858000"/>
              <a:gd name="connsiteX2" fmla="*/ 4933950 w 6172200"/>
              <a:gd name="connsiteY2" fmla="*/ 6819900 h 6858000"/>
              <a:gd name="connsiteX3" fmla="*/ 0 w 6172200"/>
              <a:gd name="connsiteY3" fmla="*/ 6858000 h 6858000"/>
              <a:gd name="connsiteX4" fmla="*/ 0 w 6172200"/>
              <a:gd name="connsiteY4" fmla="*/ 0 h 6858000"/>
              <a:gd name="connsiteX0" fmla="*/ 0 w 6172200"/>
              <a:gd name="connsiteY0" fmla="*/ 0 h 6877050"/>
              <a:gd name="connsiteX1" fmla="*/ 6172200 w 6172200"/>
              <a:gd name="connsiteY1" fmla="*/ 0 h 6877050"/>
              <a:gd name="connsiteX2" fmla="*/ 4933950 w 6172200"/>
              <a:gd name="connsiteY2" fmla="*/ 6877050 h 6877050"/>
              <a:gd name="connsiteX3" fmla="*/ 0 w 6172200"/>
              <a:gd name="connsiteY3" fmla="*/ 6858000 h 6877050"/>
              <a:gd name="connsiteX4" fmla="*/ 0 w 6172200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2200" h="6877050">
                <a:moveTo>
                  <a:pt x="0" y="0"/>
                </a:moveTo>
                <a:lnTo>
                  <a:pt x="6172200" y="0"/>
                </a:lnTo>
                <a:lnTo>
                  <a:pt x="4933950" y="687705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68B4E-F827-49C5-B59B-B91ED5513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6" r="77708" b="7544"/>
          <a:stretch/>
        </p:blipFill>
        <p:spPr>
          <a:xfrm>
            <a:off x="4484991" y="-244453"/>
            <a:ext cx="3094190" cy="7316169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054C978-AA51-432A-83ED-217C31690C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098" y="1912888"/>
            <a:ext cx="5659642" cy="5574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Heading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C5A4FA0-8EC7-4F9E-A14C-3F927A182C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098" y="2470314"/>
            <a:ext cx="5659642" cy="4147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58C8B185-F16B-105F-6198-D58D87C478D0}"/>
              </a:ext>
            </a:extLst>
          </p:cNvPr>
          <p:cNvSpPr/>
          <p:nvPr userDrawn="1"/>
        </p:nvSpPr>
        <p:spPr>
          <a:xfrm rot="5400000">
            <a:off x="847476" y="5216594"/>
            <a:ext cx="991891" cy="855078"/>
          </a:xfrm>
          <a:prstGeom prst="hexagon">
            <a:avLst/>
          </a:prstGeom>
          <a:solidFill>
            <a:schemeClr val="accent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ECD1EF-8228-203E-95BE-A2A3549EE438}"/>
              </a:ext>
            </a:extLst>
          </p:cNvPr>
          <p:cNvCxnSpPr>
            <a:cxnSpLocks/>
          </p:cNvCxnSpPr>
          <p:nvPr userDrawn="1"/>
        </p:nvCxnSpPr>
        <p:spPr>
          <a:xfrm>
            <a:off x="1524269" y="1452686"/>
            <a:ext cx="689541" cy="376113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Hexagon 3">
            <a:extLst>
              <a:ext uri="{FF2B5EF4-FFF2-40B4-BE49-F238E27FC236}">
                <a16:creationId xmlns:a16="http://schemas.microsoft.com/office/drawing/2014/main" id="{09503ED9-F335-EDED-177D-40547B3E4F2E}"/>
              </a:ext>
            </a:extLst>
          </p:cNvPr>
          <p:cNvSpPr/>
          <p:nvPr userDrawn="1"/>
        </p:nvSpPr>
        <p:spPr>
          <a:xfrm rot="5400000">
            <a:off x="847475" y="650230"/>
            <a:ext cx="991891" cy="855078"/>
          </a:xfrm>
          <a:prstGeom prst="hexagon">
            <a:avLst/>
          </a:prstGeom>
          <a:solidFill>
            <a:schemeClr val="accent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08EA23-FE9A-A72B-99B4-1A39F0FC2D0F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4269" y="2609443"/>
            <a:ext cx="661737" cy="360947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44374F-5C91-7273-5E3C-A569F2CF1076}"/>
              </a:ext>
            </a:extLst>
          </p:cNvPr>
          <p:cNvCxnSpPr>
            <a:cxnSpLocks/>
            <a:endCxn id="6" idx="3"/>
          </p:cNvCxnSpPr>
          <p:nvPr userDrawn="1"/>
        </p:nvCxnSpPr>
        <p:spPr>
          <a:xfrm>
            <a:off x="1343421" y="3856897"/>
            <a:ext cx="0" cy="1291290"/>
          </a:xfrm>
          <a:prstGeom prst="line">
            <a:avLst/>
          </a:prstGeom>
          <a:ln w="381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0B2A8931-D188-E93D-8410-515A16577288}"/>
              </a:ext>
            </a:extLst>
          </p:cNvPr>
          <p:cNvSpPr/>
          <p:nvPr userDrawn="1"/>
        </p:nvSpPr>
        <p:spPr>
          <a:xfrm rot="5400000">
            <a:off x="1898713" y="1791821"/>
            <a:ext cx="991891" cy="855078"/>
          </a:xfrm>
          <a:prstGeom prst="hexagon">
            <a:avLst/>
          </a:prstGeom>
          <a:solidFill>
            <a:schemeClr val="accent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14A00336-CFDD-145E-4E3A-FB7B826FCE37}"/>
              </a:ext>
            </a:extLst>
          </p:cNvPr>
          <p:cNvSpPr/>
          <p:nvPr userDrawn="1"/>
        </p:nvSpPr>
        <p:spPr>
          <a:xfrm rot="5400000">
            <a:off x="847475" y="2933412"/>
            <a:ext cx="991891" cy="855078"/>
          </a:xfrm>
          <a:prstGeom prst="hexagon">
            <a:avLst/>
          </a:prstGeom>
          <a:solidFill>
            <a:schemeClr val="accent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8579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56">
          <p15:clr>
            <a:srgbClr val="FBAE40"/>
          </p15:clr>
        </p15:guide>
        <p15:guide id="3" pos="2880">
          <p15:clr>
            <a:srgbClr val="FBAE40"/>
          </p15:clr>
        </p15:guide>
        <p15:guide id="4" orient="horz" pos="4157">
          <p15:clr>
            <a:srgbClr val="FBAE40"/>
          </p15:clr>
        </p15:guide>
        <p15:guide id="5" pos="108">
          <p15:clr>
            <a:srgbClr val="FBAE40"/>
          </p15:clr>
        </p15:guide>
        <p15:guide id="6" pos="56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462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44" r:id="rId21"/>
    <p:sldLayoutId id="2147483745" r:id="rId22"/>
    <p:sldLayoutId id="2147483746" r:id="rId23"/>
    <p:sldLayoutId id="2147483749" r:id="rId24"/>
    <p:sldLayoutId id="2147483750" r:id="rId25"/>
    <p:sldLayoutId id="2147483840" r:id="rId26"/>
    <p:sldLayoutId id="2147483841" r:id="rId27"/>
    <p:sldLayoutId id="2147483842" r:id="rId2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ＭＳ Ｐゴシック" pitchFamily="24" charset="-128"/>
          <a:cs typeface="ＭＳ Ｐゴシック" pitchFamily="2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  <a:cs typeface="ＭＳ Ｐゴシック" pitchFamily="2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  <a:cs typeface="ＭＳ Ｐゴシック" pitchFamily="2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  <a:cs typeface="ＭＳ Ｐゴシック" pitchFamily="2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  <a:cs typeface="ＭＳ Ｐゴシック" pitchFamily="2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  <a:cs typeface="ＭＳ Ｐゴシック" pitchFamily="2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  <a:cs typeface="ＭＳ Ｐゴシック" pitchFamily="2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  <a:cs typeface="ＭＳ Ｐゴシック" pitchFamily="2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24" charset="0"/>
          <a:ea typeface="ＭＳ Ｐゴシック" pitchFamily="24" charset="-128"/>
          <a:cs typeface="ＭＳ Ｐゴシック" pitchFamily="2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24" charset="-128"/>
          <a:cs typeface="ＭＳ Ｐゴシック" pitchFamily="2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rewiringamerica.org/ira-fact-sheets" TargetMode="External"/><Relationship Id="rId4" Type="http://schemas.openxmlformats.org/officeDocument/2006/relationships/hyperlink" Target="https://ami-lookup-tool.fanniemae.com/amilookuptoo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rewiringamerica.org/ira-fact-sheets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rewiringamerica.org/ira-fact-sheet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repeatproject.org/docs/REPEAT_IRA_Prelminary_Report_2022-08-04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ED128-BF08-4B37-AA0C-E9E7918C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756"/>
            <a:ext cx="9144000" cy="609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D3B14-CA9E-444E-814C-A3243FC9D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344" y="2156683"/>
            <a:ext cx="10557719" cy="453000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56905" y="4421687"/>
            <a:ext cx="7872412" cy="664914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What does the Inflation Reduction Act mean for your electrification plans?</a:t>
            </a:r>
          </a:p>
          <a:p>
            <a:r>
              <a:rPr lang="en-US" sz="2400" dirty="0"/>
              <a:t>Matt Christie</a:t>
            </a:r>
          </a:p>
          <a:p>
            <a:r>
              <a:rPr lang="en-US" sz="2400" dirty="0"/>
              <a:t>Strafford Energy &amp; Climate Committee member</a:t>
            </a:r>
          </a:p>
        </p:txBody>
      </p:sp>
    </p:spTree>
    <p:extLst>
      <p:ext uri="{BB962C8B-B14F-4D97-AF65-F5344CB8AC3E}">
        <p14:creationId xmlns:p14="http://schemas.microsoft.com/office/powerpoint/2010/main" val="14881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2623F-19B2-4F2A-8F5E-E665223D9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8294728" cy="493712"/>
          </a:xfrm>
        </p:spPr>
        <p:txBody>
          <a:bodyPr/>
          <a:lstStyle/>
          <a:p>
            <a:r>
              <a:rPr lang="en-US" sz="2800" dirty="0">
                <a:latin typeface="Abadi" panose="020B0604020104020204" pitchFamily="34" charset="0"/>
              </a:rPr>
              <a:t>High Efficiency Electric Home Rebate Act (HEEHRA)</a:t>
            </a:r>
            <a:endParaRPr lang="en-US" sz="28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8FBAACD-AC0B-4349-819C-7DBB90D8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63D03B-4D76-4C5C-B606-7C1408D5F26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0215F-7AC7-E9BB-17DE-7B8EE522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07" y="1166949"/>
            <a:ext cx="4036657" cy="5129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797A97-9B5C-5D6E-706A-4EE83299D78F}"/>
              </a:ext>
            </a:extLst>
          </p:cNvPr>
          <p:cNvSpPr txBox="1"/>
          <p:nvPr/>
        </p:nvSpPr>
        <p:spPr>
          <a:xfrm>
            <a:off x="4898442" y="1330238"/>
            <a:ext cx="36776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$4.275B (not really that much) –</a:t>
            </a:r>
            <a:r>
              <a:rPr lang="en-US" i="1" dirty="0"/>
              <a:t>likely</a:t>
            </a:r>
            <a:r>
              <a:rPr lang="en-US" dirty="0"/>
              <a:t> will run out quickly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Point-of-sale rebate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Likely</a:t>
            </a:r>
            <a:r>
              <a:rPr lang="en-US" dirty="0"/>
              <a:t> stackable with Efficiency VT and GMP incentives/rebates (at state discretion)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Likely</a:t>
            </a:r>
            <a:r>
              <a:rPr lang="en-US" dirty="0"/>
              <a:t> to be implemented by Efficiency VT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AMI ~ $80-$95K across the Upper Valley. Woodstock is $90,100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https://ami-lookup-tool.fanniemae.com/amilookuptool/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F4FC65-8BA7-8D45-82EB-C07ECD2A4347}"/>
              </a:ext>
            </a:extLst>
          </p:cNvPr>
          <p:cNvSpPr txBox="1"/>
          <p:nvPr/>
        </p:nvSpPr>
        <p:spPr>
          <a:xfrm>
            <a:off x="26186" y="6529330"/>
            <a:ext cx="8438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*Table taken from Rewiring America - </a:t>
            </a:r>
            <a:r>
              <a:rPr lang="en-US" sz="1000" dirty="0">
                <a:hlinkClick r:id="rId5"/>
              </a:rPr>
              <a:t>https://www.rewiringamerica.org/ira-fact-sheets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7756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2623F-19B2-4F2A-8F5E-E665223D9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8294728" cy="493712"/>
          </a:xfrm>
        </p:spPr>
        <p:txBody>
          <a:bodyPr/>
          <a:lstStyle/>
          <a:p>
            <a:r>
              <a:rPr lang="en-US" sz="2400" dirty="0">
                <a:latin typeface="Abadi" panose="020B0604020104020204" pitchFamily="34" charset="0"/>
              </a:rPr>
              <a:t>Home Owner Managing Energy Savings Rebates (HOMES)</a:t>
            </a:r>
            <a:endParaRPr lang="en-US" sz="24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8FBAACD-AC0B-4349-819C-7DBB90D8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63D03B-4D76-4C5C-B606-7C1408D5F26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97A97-9B5C-5D6E-706A-4EE83299D78F}"/>
              </a:ext>
            </a:extLst>
          </p:cNvPr>
          <p:cNvSpPr txBox="1"/>
          <p:nvPr/>
        </p:nvSpPr>
        <p:spPr>
          <a:xfrm>
            <a:off x="4934953" y="1645920"/>
            <a:ext cx="36776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$4.5B (not really that much) –</a:t>
            </a:r>
            <a:r>
              <a:rPr lang="en-US" i="1" dirty="0"/>
              <a:t>likely</a:t>
            </a:r>
            <a:r>
              <a:rPr lang="en-US" dirty="0"/>
              <a:t> will run out quickly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Available for </a:t>
            </a:r>
            <a:r>
              <a:rPr lang="en-US" i="1" dirty="0"/>
              <a:t>all </a:t>
            </a:r>
            <a:r>
              <a:rPr lang="en-US" dirty="0"/>
              <a:t>households, but incentives are doubled for low-income (&lt;80% AMI)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Cannot stack with HEEHRA or tax credits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for an </a:t>
            </a:r>
            <a:r>
              <a:rPr lang="en-US" i="1" dirty="0"/>
              <a:t>energy efficiency aggregator</a:t>
            </a:r>
            <a:r>
              <a:rPr lang="en-US" dirty="0"/>
              <a:t> approach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 company would pay for the improvement, and reap a share of the reward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C8B95-94B2-A330-B31D-49F1D71F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96" y="1645920"/>
            <a:ext cx="4013824" cy="4137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7E4BBE-E68F-8904-4D96-80F49085A679}"/>
              </a:ext>
            </a:extLst>
          </p:cNvPr>
          <p:cNvSpPr txBox="1"/>
          <p:nvPr/>
        </p:nvSpPr>
        <p:spPr>
          <a:xfrm>
            <a:off x="26186" y="6529330"/>
            <a:ext cx="8438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*Table taken from Rewiring America - </a:t>
            </a:r>
            <a:r>
              <a:rPr lang="en-US" sz="1000" dirty="0">
                <a:hlinkClick r:id="rId4"/>
              </a:rPr>
              <a:t>https://www.rewiringamerica.org/ira-fact-sheets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3952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BB6DB-1CC3-EC82-AAFA-932469CD7136}"/>
              </a:ext>
            </a:extLst>
          </p:cNvPr>
          <p:cNvSpPr txBox="1">
            <a:spLocks/>
          </p:cNvSpPr>
          <p:nvPr/>
        </p:nvSpPr>
        <p:spPr>
          <a:xfrm>
            <a:off x="1770824" y="3079836"/>
            <a:ext cx="3941999" cy="557426"/>
          </a:xfrm>
          <a:prstGeom prst="rect">
            <a:avLst/>
          </a:prstGeom>
        </p:spPr>
        <p:txBody>
          <a:bodyPr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000" b="1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ＭＳ Ｐゴシック" pitchFamily="24" charset="-128"/>
                <a:cs typeface="+mn-c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24" charset="-128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pitchFamily="24" charset="-128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pitchFamily="2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Consumer Provisions</a:t>
            </a:r>
          </a:p>
          <a:p>
            <a:r>
              <a:rPr lang="en-US" sz="2400" dirty="0"/>
              <a:t>Tax Credits</a:t>
            </a:r>
          </a:p>
        </p:txBody>
      </p:sp>
    </p:spTree>
    <p:extLst>
      <p:ext uri="{BB962C8B-B14F-4D97-AF65-F5344CB8AC3E}">
        <p14:creationId xmlns:p14="http://schemas.microsoft.com/office/powerpoint/2010/main" val="363402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2623F-19B2-4F2A-8F5E-E665223D9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8294728" cy="493712"/>
          </a:xfrm>
        </p:spPr>
        <p:txBody>
          <a:bodyPr/>
          <a:lstStyle/>
          <a:p>
            <a:r>
              <a:rPr lang="en-US" sz="2800" dirty="0">
                <a:latin typeface="Abadi" panose="020B0604020104020204" pitchFamily="34" charset="0"/>
              </a:rPr>
              <a:t>Energy Efficiency Home Improvement Tax Credit (25C)</a:t>
            </a:r>
            <a:endParaRPr lang="en-US" sz="28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8FBAACD-AC0B-4349-819C-7DBB90D8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63D03B-4D76-4C5C-B606-7C1408D5F26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97A97-9B5C-5D6E-706A-4EE83299D78F}"/>
              </a:ext>
            </a:extLst>
          </p:cNvPr>
          <p:cNvSpPr txBox="1"/>
          <p:nvPr/>
        </p:nvSpPr>
        <p:spPr>
          <a:xfrm>
            <a:off x="4898442" y="1622922"/>
            <a:ext cx="36776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limit! Can’t run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Available NOW!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Non-refundable tax-credit (must have federal tax liability to claim)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30% of incurred cost </a:t>
            </a:r>
            <a:r>
              <a:rPr lang="en-US" i="1" u="sng" dirty="0"/>
              <a:t>or</a:t>
            </a:r>
            <a:r>
              <a:rPr lang="en-US" dirty="0"/>
              <a:t> $X,XXX (most cases it will be the dollar limit)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Annual</a:t>
            </a:r>
            <a:r>
              <a:rPr lang="en-US" dirty="0"/>
              <a:t> credit limits reset each year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75994-DBD4-2F5E-9E68-6846E56B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07" y="1622922"/>
            <a:ext cx="3846424" cy="39157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DDE614-A725-ED71-8CF2-1836C3FC14EE}"/>
              </a:ext>
            </a:extLst>
          </p:cNvPr>
          <p:cNvSpPr txBox="1"/>
          <p:nvPr/>
        </p:nvSpPr>
        <p:spPr>
          <a:xfrm>
            <a:off x="26186" y="6529330"/>
            <a:ext cx="8438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*Table taken from Rewiring America - </a:t>
            </a:r>
            <a:r>
              <a:rPr lang="en-US" sz="1000" dirty="0">
                <a:hlinkClick r:id="rId4"/>
              </a:rPr>
              <a:t>https://www.rewiringamerica.org/ira-fact-sheets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2579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57536-5B5A-D53A-64DC-A1EE2E71AE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8241527" cy="493712"/>
          </a:xfrm>
        </p:spPr>
        <p:txBody>
          <a:bodyPr/>
          <a:lstStyle/>
          <a:p>
            <a:r>
              <a:rPr lang="en-US" sz="2400" dirty="0"/>
              <a:t>25C – Air Source Heat Pump Efficiency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99CE3-EFEA-84CF-5F01-D753684FF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Must meet the Consortium for Energy Efficiency’s (CEE) </a:t>
            </a:r>
            <a:r>
              <a:rPr lang="en-US" i="1" dirty="0"/>
              <a:t>most efficient</a:t>
            </a:r>
            <a:r>
              <a:rPr lang="en-US" dirty="0"/>
              <a:t> tier for the North/Canada region: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Appropriate standard for cold-climates. Doesn’t limit equipment options.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07893-CF14-7873-2F64-8FEFDAAF9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131-7035-4C7F-A8F1-59D5E59872E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CCE3D-FC51-3909-2583-0F5011B24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906725"/>
            <a:ext cx="6991350" cy="1409700"/>
          </a:xfrm>
          <a:prstGeom prst="rect">
            <a:avLst/>
          </a:prstGeom>
        </p:spPr>
      </p:pic>
      <p:pic>
        <p:nvPicPr>
          <p:cNvPr id="5122" name="Picture 2" descr="Cheap high temperature heat pump : TOP 5 - Seize-SA.CH">
            <a:extLst>
              <a:ext uri="{FF2B5EF4-FFF2-40B4-BE49-F238E27FC236}">
                <a16:creationId xmlns:a16="http://schemas.microsoft.com/office/drawing/2014/main" id="{FF7E5914-EE3B-AC9E-FA64-B60FD3AF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53" y="3564938"/>
            <a:ext cx="2908663" cy="19431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ini-Split Air Conditioners Boulder CO | Mitsubishi Ductless AC">
            <a:extLst>
              <a:ext uri="{FF2B5EF4-FFF2-40B4-BE49-F238E27FC236}">
                <a16:creationId xmlns:a16="http://schemas.microsoft.com/office/drawing/2014/main" id="{9D8E7D27-119D-682A-C34B-624791B4A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5" y="3564938"/>
            <a:ext cx="2587032" cy="194314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03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2623F-19B2-4F2A-8F5E-E665223D9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8294728" cy="493712"/>
          </a:xfrm>
        </p:spPr>
        <p:txBody>
          <a:bodyPr/>
          <a:lstStyle/>
          <a:p>
            <a:r>
              <a:rPr lang="en-US" sz="2800" dirty="0">
                <a:latin typeface="Abadi" panose="020B0604020104020204" pitchFamily="34" charset="0"/>
              </a:rPr>
              <a:t>Clean Energy Tax Credit (25D)</a:t>
            </a:r>
            <a:endParaRPr lang="en-US" sz="28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8FBAACD-AC0B-4349-819C-7DBB90D8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63D03B-4D76-4C5C-B606-7C1408D5F26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97A97-9B5C-5D6E-706A-4EE83299D78F}"/>
              </a:ext>
            </a:extLst>
          </p:cNvPr>
          <p:cNvSpPr txBox="1"/>
          <p:nvPr/>
        </p:nvSpPr>
        <p:spPr>
          <a:xfrm>
            <a:off x="4898442" y="1622922"/>
            <a:ext cx="36776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limit! Can’t run 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Available NOW!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Non-refundable tax-credit (must have federal tax liability to claim)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30% of incurred cost </a:t>
            </a:r>
            <a:r>
              <a:rPr lang="en-US" i="1" dirty="0"/>
              <a:t>– </a:t>
            </a:r>
            <a:r>
              <a:rPr lang="en-US" i="1" u="sng" dirty="0"/>
              <a:t>uncapped!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Carry-forward applies, so households may roll over unused credits year over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194" name="Picture 2" descr="A Vermonter's Guide to Residential Solar A Vermonter's Guide to Residential  Solar">
            <a:extLst>
              <a:ext uri="{FF2B5EF4-FFF2-40B4-BE49-F238E27FC236}">
                <a16:creationId xmlns:a16="http://schemas.microsoft.com/office/drawing/2014/main" id="{C3BD7912-7793-B8D0-6FD1-3F4FEED3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55" y="1222326"/>
            <a:ext cx="3048000" cy="150495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olar Battery Storage by Tesla Powerwall &amp; Enphase">
            <a:extLst>
              <a:ext uri="{FF2B5EF4-FFF2-40B4-BE49-F238E27FC236}">
                <a16:creationId xmlns:a16="http://schemas.microsoft.com/office/drawing/2014/main" id="{A2F85ACD-947B-6537-7E3C-96AE8B36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9" y="2885881"/>
            <a:ext cx="3048000" cy="1600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Why Choose a Ground-Source Heat Pump? - Home Performance Group LLC">
            <a:extLst>
              <a:ext uri="{FF2B5EF4-FFF2-40B4-BE49-F238E27FC236}">
                <a16:creationId xmlns:a16="http://schemas.microsoft.com/office/drawing/2014/main" id="{2B2F8D0C-5223-06C8-50F4-41C7E829A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9" y="4644686"/>
            <a:ext cx="3048000" cy="16002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5676D-A330-2305-53D5-D91A28495C70}"/>
              </a:ext>
            </a:extLst>
          </p:cNvPr>
          <p:cNvSpPr txBox="1"/>
          <p:nvPr/>
        </p:nvSpPr>
        <p:spPr>
          <a:xfrm>
            <a:off x="457200" y="1530942"/>
            <a:ext cx="553998" cy="7980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/>
              <a:t>Solar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1968D0-6F04-72D1-5154-3EBB4F83021F}"/>
              </a:ext>
            </a:extLst>
          </p:cNvPr>
          <p:cNvSpPr txBox="1"/>
          <p:nvPr/>
        </p:nvSpPr>
        <p:spPr>
          <a:xfrm>
            <a:off x="106242" y="2813196"/>
            <a:ext cx="923330" cy="16728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400" dirty="0"/>
              <a:t>Home Batteries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86F01B-23B5-EF8A-41F6-38BE0B938C7D}"/>
              </a:ext>
            </a:extLst>
          </p:cNvPr>
          <p:cNvSpPr txBox="1"/>
          <p:nvPr/>
        </p:nvSpPr>
        <p:spPr>
          <a:xfrm>
            <a:off x="313642" y="4544682"/>
            <a:ext cx="677108" cy="18002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600" dirty="0"/>
              <a:t>Ground Source Heat Pumps (GSHP)</a:t>
            </a:r>
          </a:p>
        </p:txBody>
      </p:sp>
    </p:spTree>
    <p:extLst>
      <p:ext uri="{BB962C8B-B14F-4D97-AF65-F5344CB8AC3E}">
        <p14:creationId xmlns:p14="http://schemas.microsoft.com/office/powerpoint/2010/main" val="1053138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2623F-19B2-4F2A-8F5E-E665223D9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8294728" cy="493712"/>
          </a:xfrm>
        </p:spPr>
        <p:txBody>
          <a:bodyPr/>
          <a:lstStyle/>
          <a:p>
            <a:r>
              <a:rPr lang="en-US" sz="3200" dirty="0">
                <a:latin typeface="Abadi" panose="020B0604020104020204" pitchFamily="34" charset="0"/>
              </a:rPr>
              <a:t>New Energy Efficient Home Tax Credit (45L)</a:t>
            </a:r>
            <a:endParaRPr lang="en-US" sz="32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8FBAACD-AC0B-4349-819C-7DBB90D8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63D03B-4D76-4C5C-B606-7C1408D5F26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97A97-9B5C-5D6E-706A-4EE83299D78F}"/>
              </a:ext>
            </a:extLst>
          </p:cNvPr>
          <p:cNvSpPr txBox="1"/>
          <p:nvPr/>
        </p:nvSpPr>
        <p:spPr>
          <a:xfrm>
            <a:off x="4572000" y="1849345"/>
            <a:ext cx="36776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homes and gut-retrofits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$2,500 for ENERGY STAR certification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$5,000 for DOE’s Zero Energy Ready Homes Program certification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Designed for production builders. For custom projects, the costs of certification may substantially eat into the credit.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218" name="Picture 2" descr="Zero Energy Ready Home Program | Department of Energy">
            <a:extLst>
              <a:ext uri="{FF2B5EF4-FFF2-40B4-BE49-F238E27FC236}">
                <a16:creationId xmlns:a16="http://schemas.microsoft.com/office/drawing/2014/main" id="{7132EFE2-443D-11B4-073D-4BF0A106E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5686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NERGY STAR Homes Brochure: Your ENERGY STAR Certified New Homes, Better is  Better">
            <a:extLst>
              <a:ext uri="{FF2B5EF4-FFF2-40B4-BE49-F238E27FC236}">
                <a16:creationId xmlns:a16="http://schemas.microsoft.com/office/drawing/2014/main" id="{D341E69C-639F-4EF1-C075-61ABE42A0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1174353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697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EBB6DB-1CC3-EC82-AAFA-932469CD7136}"/>
              </a:ext>
            </a:extLst>
          </p:cNvPr>
          <p:cNvSpPr txBox="1">
            <a:spLocks/>
          </p:cNvSpPr>
          <p:nvPr/>
        </p:nvSpPr>
        <p:spPr>
          <a:xfrm>
            <a:off x="1770824" y="3079836"/>
            <a:ext cx="3672033" cy="557426"/>
          </a:xfrm>
          <a:prstGeom prst="rect">
            <a:avLst/>
          </a:prstGeom>
        </p:spPr>
        <p:txBody>
          <a:bodyPr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000" b="1" kern="1200" baseline="0">
                <a:solidFill>
                  <a:schemeClr val="tx1"/>
                </a:solidFill>
                <a:latin typeface="Arial" panose="020B0604020202020204" pitchFamily="34" charset="0"/>
                <a:ea typeface="ＭＳ Ｐゴシック" pitchFamily="24" charset="-128"/>
                <a:cs typeface="Arial" panose="020B0604020202020204" pitchFamily="34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+mn-lt"/>
                <a:ea typeface="ＭＳ Ｐゴシック" pitchFamily="24" charset="-128"/>
                <a:cs typeface="+mn-cs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24" charset="-128"/>
                <a:cs typeface="+mn-cs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pitchFamily="24" charset="-128"/>
                <a:cs typeface="+mn-cs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ＭＳ Ｐゴシック" pitchFamily="2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Consumer Provisions</a:t>
            </a:r>
          </a:p>
          <a:p>
            <a:r>
              <a:rPr lang="en-US" sz="2400" dirty="0"/>
              <a:t>Electric Vehicle         Tax Credits</a:t>
            </a:r>
          </a:p>
        </p:txBody>
      </p:sp>
    </p:spTree>
    <p:extLst>
      <p:ext uri="{BB962C8B-B14F-4D97-AF65-F5344CB8AC3E}">
        <p14:creationId xmlns:p14="http://schemas.microsoft.com/office/powerpoint/2010/main" val="38690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2623F-19B2-4F2A-8F5E-E665223D9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8294728" cy="493712"/>
          </a:xfrm>
        </p:spPr>
        <p:txBody>
          <a:bodyPr/>
          <a:lstStyle/>
          <a:p>
            <a:r>
              <a:rPr lang="en-US" sz="2800" dirty="0">
                <a:latin typeface="Abadi" panose="020B0604020104020204" pitchFamily="34" charset="0"/>
              </a:rPr>
              <a:t>Clean Vehicle Tax Credit (30D) – New Cars</a:t>
            </a:r>
            <a:endParaRPr lang="en-US" sz="28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8FBAACD-AC0B-4349-819C-7DBB90D8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63D03B-4D76-4C5C-B606-7C1408D5F26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97A97-9B5C-5D6E-706A-4EE83299D78F}"/>
              </a:ext>
            </a:extLst>
          </p:cNvPr>
          <p:cNvSpPr txBox="1"/>
          <p:nvPr/>
        </p:nvSpPr>
        <p:spPr>
          <a:xfrm>
            <a:off x="4511040" y="865265"/>
            <a:ext cx="4418275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Available now!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 to $7,500 for new vehicle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available on luxury models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&gt;$55K for cars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&gt;$80K SUVs, vans, pickups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Income limits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$150K for single-filers,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$225K for head of household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$300K for joint filers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Lifted manufacturer-caps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be point-of-sale in 2024 (transfer of credit to the dealer)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Requirements regarding domestic materials sourcing/processing and manufacturing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266" name="Picture 2" descr="MileageSmart Program Launches | Vermont Public Interest Research Group">
            <a:extLst>
              <a:ext uri="{FF2B5EF4-FFF2-40B4-BE49-F238E27FC236}">
                <a16:creationId xmlns:a16="http://schemas.microsoft.com/office/drawing/2014/main" id="{08858533-4924-1368-37F7-692BCAE33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53" y="1425298"/>
            <a:ext cx="3648984" cy="24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Want to buy an electric car? Here are all the price-wise options for you |  Electric Vehicles News">
            <a:extLst>
              <a:ext uri="{FF2B5EF4-FFF2-40B4-BE49-F238E27FC236}">
                <a16:creationId xmlns:a16="http://schemas.microsoft.com/office/drawing/2014/main" id="{CA626E42-02D9-0633-0388-98AA88BB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0" y="4268103"/>
            <a:ext cx="3402430" cy="191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92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2623F-19B2-4F2A-8F5E-E665223D9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8294728" cy="493712"/>
          </a:xfrm>
        </p:spPr>
        <p:txBody>
          <a:bodyPr/>
          <a:lstStyle/>
          <a:p>
            <a:r>
              <a:rPr lang="en-US" sz="2800" dirty="0">
                <a:latin typeface="Abadi" panose="020B0604020104020204" pitchFamily="34" charset="0"/>
              </a:rPr>
              <a:t>Clean Vehicle Tax Credit (30D) – Used Cars</a:t>
            </a:r>
            <a:endParaRPr lang="en-US" sz="28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8FBAACD-AC0B-4349-819C-7DBB90D81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63D03B-4D76-4C5C-B606-7C1408D5F26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97A97-9B5C-5D6E-706A-4EE83299D78F}"/>
              </a:ext>
            </a:extLst>
          </p:cNvPr>
          <p:cNvSpPr txBox="1"/>
          <p:nvPr/>
        </p:nvSpPr>
        <p:spPr>
          <a:xfrm>
            <a:off x="4511040" y="1161367"/>
            <a:ext cx="4418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Available now!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 to $4,000 for a used vehicle, or 30% (whichever is less)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at least 2 years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under $25K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Sold by a dealer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Income limits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$150K for single-filers,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$225K for head of household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$300K for joint filers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only be applied once per vehicle</a:t>
            </a:r>
          </a:p>
        </p:txBody>
      </p:sp>
      <p:pic>
        <p:nvPicPr>
          <p:cNvPr id="12290" name="Picture 2" descr="How the used car market is adapting for EVs | Autocar">
            <a:extLst>
              <a:ext uri="{FF2B5EF4-FFF2-40B4-BE49-F238E27FC236}">
                <a16:creationId xmlns:a16="http://schemas.microsoft.com/office/drawing/2014/main" id="{7CDD3BFC-B33C-4298-6FE9-B8C2A7457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1741715"/>
            <a:ext cx="4007031" cy="267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887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7FB5F0-EB6F-4DF4-B7CC-D8DAB7AF8070}"/>
              </a:ext>
            </a:extLst>
          </p:cNvPr>
          <p:cNvSpPr txBox="1"/>
          <p:nvPr/>
        </p:nvSpPr>
        <p:spPr>
          <a:xfrm>
            <a:off x="1080169" y="953502"/>
            <a:ext cx="68309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BIG Picture – The IRA is a huge deal for climate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Consumer facing provisions: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Low-income provisions (up to 150% of AMI)</a:t>
            </a:r>
          </a:p>
          <a:p>
            <a:pPr marL="13716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HEEHRA - point-of-sale rebates for electrification and efficiency measures</a:t>
            </a:r>
          </a:p>
          <a:p>
            <a:pPr marL="13716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HOMES - measured whole-home energy savings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Higher-income tax-credits</a:t>
            </a:r>
          </a:p>
          <a:p>
            <a:pPr marL="13716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25C  - heat pumps, home improvements</a:t>
            </a:r>
          </a:p>
          <a:p>
            <a:pPr marL="13716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25D - solar, home batteries, ground-source heat pumps</a:t>
            </a:r>
          </a:p>
          <a:p>
            <a:pPr marL="13716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45L - highly efficient new construction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Electric Vehicle tax credits</a:t>
            </a:r>
          </a:p>
          <a:p>
            <a:pPr marL="457200" indent="-457200" algn="ctr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22CF1F-9B23-4FE4-ADE4-595B1BBAD923}"/>
              </a:ext>
            </a:extLst>
          </p:cNvPr>
          <p:cNvCxnSpPr>
            <a:cxnSpLocks/>
          </p:cNvCxnSpPr>
          <p:nvPr/>
        </p:nvCxnSpPr>
        <p:spPr>
          <a:xfrm>
            <a:off x="960229" y="1828800"/>
            <a:ext cx="0" cy="2743200"/>
          </a:xfrm>
          <a:prstGeom prst="line">
            <a:avLst/>
          </a:prstGeom>
          <a:ln w="50800" cap="rnd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B981F3-AD73-4E2E-8562-5999A54EDE62}"/>
              </a:ext>
            </a:extLst>
          </p:cNvPr>
          <p:cNvCxnSpPr>
            <a:cxnSpLocks/>
          </p:cNvCxnSpPr>
          <p:nvPr/>
        </p:nvCxnSpPr>
        <p:spPr>
          <a:xfrm>
            <a:off x="7987484" y="1828800"/>
            <a:ext cx="0" cy="2743200"/>
          </a:xfrm>
          <a:prstGeom prst="line">
            <a:avLst/>
          </a:prstGeom>
          <a:ln w="50800" cap="rnd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742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A50B5-02FD-4A86-8899-B3D6E0ABD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38B69-CB95-4CB6-9928-0DF74CCA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CF131-7035-4C7F-A8F1-59D5E59872E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2" descr="Image result for electricity question mark">
            <a:extLst>
              <a:ext uri="{FF2B5EF4-FFF2-40B4-BE49-F238E27FC236}">
                <a16:creationId xmlns:a16="http://schemas.microsoft.com/office/drawing/2014/main" id="{70D86C9C-D567-4D9D-AA47-F781C6DAB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76" y="945629"/>
            <a:ext cx="7602248" cy="546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09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617996-3E29-459C-921B-1EAB2B0657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32921" y="3079835"/>
            <a:ext cx="2669410" cy="2450107"/>
          </a:xfrm>
        </p:spPr>
        <p:txBody>
          <a:bodyPr/>
          <a:lstStyle/>
          <a:p>
            <a:r>
              <a:rPr lang="en-US" dirty="0"/>
              <a:t>The IRA is a </a:t>
            </a:r>
            <a:r>
              <a:rPr lang="en-US" i="1" dirty="0"/>
              <a:t> BIG Deal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8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E6CF7-85E0-448D-B1BA-E6121EBEE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6892834" cy="493712"/>
          </a:xfrm>
        </p:spPr>
        <p:txBody>
          <a:bodyPr/>
          <a:lstStyle/>
          <a:p>
            <a:r>
              <a:rPr lang="en-US" sz="2800" dirty="0"/>
              <a:t>Over $350 Billion in Climate Action</a:t>
            </a:r>
          </a:p>
        </p:txBody>
      </p:sp>
      <p:pic>
        <p:nvPicPr>
          <p:cNvPr id="9" name="Picture 2" descr="Image result for heat pump">
            <a:extLst>
              <a:ext uri="{FF2B5EF4-FFF2-40B4-BE49-F238E27FC236}">
                <a16:creationId xmlns:a16="http://schemas.microsoft.com/office/drawing/2014/main" id="{F8DC1FD2-ADA1-0B79-33A2-6B0484935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48" y="4309670"/>
            <a:ext cx="2157453" cy="205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lectric Heaters and Electric Water Heaters | Gunnison County Electric  Association, Inc">
            <a:extLst>
              <a:ext uri="{FF2B5EF4-FFF2-40B4-BE49-F238E27FC236}">
                <a16:creationId xmlns:a16="http://schemas.microsoft.com/office/drawing/2014/main" id="{9402B464-A1BD-1B46-4377-A7AF3F4D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57" y="1868137"/>
            <a:ext cx="1174572" cy="20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DB90A2E6-D24E-1035-E735-56E81FFD2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13" y="1523035"/>
            <a:ext cx="1759174" cy="2152829"/>
          </a:xfrm>
          <a:prstGeom prst="rect">
            <a:avLst/>
          </a:prstGeom>
        </p:spPr>
      </p:pic>
      <p:pic>
        <p:nvPicPr>
          <p:cNvPr id="2050" name="Picture 2" descr="Renewable Energy: The Smart Grid | SmartGrid.gov">
            <a:extLst>
              <a:ext uri="{FF2B5EF4-FFF2-40B4-BE49-F238E27FC236}">
                <a16:creationId xmlns:a16="http://schemas.microsoft.com/office/drawing/2014/main" id="{D807E4B5-9DCC-5876-2F68-3BC59551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04" y="1029391"/>
            <a:ext cx="2049236" cy="22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nswers to Common Questions About Electric Vehicles">
            <a:extLst>
              <a:ext uri="{FF2B5EF4-FFF2-40B4-BE49-F238E27FC236}">
                <a16:creationId xmlns:a16="http://schemas.microsoft.com/office/drawing/2014/main" id="{786A41F7-9DA3-B21E-0E47-D8031DD20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" y="3965587"/>
            <a:ext cx="2432948" cy="1369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rid-scale energy storage can help Asia Pacific deliver reliable,  affordable, clean energy, new study finds">
            <a:extLst>
              <a:ext uri="{FF2B5EF4-FFF2-40B4-BE49-F238E27FC236}">
                <a16:creationId xmlns:a16="http://schemas.microsoft.com/office/drawing/2014/main" id="{527DF26B-7023-0633-C29A-3308D22D5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21" y="4484945"/>
            <a:ext cx="2654626" cy="1327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5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E6CF7-85E0-448D-B1BA-E6121EBEE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6892834" cy="493712"/>
          </a:xfrm>
        </p:spPr>
        <p:txBody>
          <a:bodyPr/>
          <a:lstStyle/>
          <a:p>
            <a:r>
              <a:rPr lang="en-US" sz="2800" dirty="0"/>
              <a:t>Over $350 Billion in Climate 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C76E2-199A-6287-BD12-05DC8BD61D6A}"/>
              </a:ext>
            </a:extLst>
          </p:cNvPr>
          <p:cNvSpPr txBox="1"/>
          <p:nvPr/>
        </p:nvSpPr>
        <p:spPr>
          <a:xfrm>
            <a:off x="526740" y="1108123"/>
            <a:ext cx="47130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Manufacturing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Consumer rebates and tax credits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Methane leakage fee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Domestic supply chain development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Environmental justice provisions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Clean transportation investment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Postal fleet electrification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Establishes a green bank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 grid electrification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Clean fuels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Agriculture and forest land conservation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Land conservation and resilience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Environment and public 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Tribal electrification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Heavy duty vehicles program</a:t>
            </a:r>
            <a:endParaRPr lang="en-US" dirty="0"/>
          </a:p>
        </p:txBody>
      </p:sp>
      <p:pic>
        <p:nvPicPr>
          <p:cNvPr id="3074" name="Picture 2" descr="I'm a child expert and this is what happens if you buy too many Christmas  presents for your kids | The US Sun">
            <a:extLst>
              <a:ext uri="{FF2B5EF4-FFF2-40B4-BE49-F238E27FC236}">
                <a16:creationId xmlns:a16="http://schemas.microsoft.com/office/drawing/2014/main" id="{3A1B5EFE-3DF6-A793-8275-74AFDD2D4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3" r="40514" b="-63"/>
          <a:stretch/>
        </p:blipFill>
        <p:spPr bwMode="auto">
          <a:xfrm>
            <a:off x="5405211" y="907009"/>
            <a:ext cx="3603812" cy="550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94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E6CF7-85E0-448D-B1BA-E6121EBEE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6892834" cy="493712"/>
          </a:xfrm>
        </p:spPr>
        <p:txBody>
          <a:bodyPr/>
          <a:lstStyle/>
          <a:p>
            <a:r>
              <a:rPr lang="en-US" sz="2800" dirty="0"/>
              <a:t>Modeled Savings 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7758B-BA4F-F6B9-4236-2CC3541A6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1632"/>
            <a:ext cx="9144000" cy="45347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C2B6D1-3349-252F-3DEF-96E8B001CB02}"/>
              </a:ext>
            </a:extLst>
          </p:cNvPr>
          <p:cNvSpPr txBox="1"/>
          <p:nvPr/>
        </p:nvSpPr>
        <p:spPr>
          <a:xfrm>
            <a:off x="26186" y="6529330"/>
            <a:ext cx="8438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*information taken from Zero Lab of Princeton’s Repeat project - </a:t>
            </a:r>
            <a:r>
              <a:rPr lang="en-US" sz="1000" dirty="0">
                <a:hlinkClick r:id="rId4"/>
              </a:rPr>
              <a:t>https://repeatproject.org/docs/REPEAT_IRA_Prelminary_Report_2022-08-04.pdf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39105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E6CF7-85E0-448D-B1BA-E6121EBEE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317501"/>
            <a:ext cx="6892834" cy="493712"/>
          </a:xfrm>
        </p:spPr>
        <p:txBody>
          <a:bodyPr/>
          <a:lstStyle/>
          <a:p>
            <a:r>
              <a:rPr lang="en-US" sz="2800" dirty="0"/>
              <a:t>Modeled Savings 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CDDB8-A526-9AC6-895C-0D0FCE258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5634"/>
            <a:ext cx="9144000" cy="480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4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158C6D-661B-44E3-A7B2-6F1915149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0824" y="3079836"/>
            <a:ext cx="3941999" cy="557426"/>
          </a:xfrm>
        </p:spPr>
        <p:txBody>
          <a:bodyPr/>
          <a:lstStyle/>
          <a:p>
            <a:r>
              <a:rPr lang="en-US" sz="2600" dirty="0"/>
              <a:t>Consumer</a:t>
            </a:r>
            <a:r>
              <a:rPr lang="en-US" sz="2800" dirty="0"/>
              <a:t> </a:t>
            </a:r>
            <a:r>
              <a:rPr lang="en-US" sz="2600" dirty="0"/>
              <a:t>Provisions</a:t>
            </a:r>
          </a:p>
          <a:p>
            <a:r>
              <a:rPr lang="en-US" sz="2400" dirty="0"/>
              <a:t>Low-income programs</a:t>
            </a:r>
          </a:p>
        </p:txBody>
      </p:sp>
    </p:spTree>
    <p:extLst>
      <p:ext uri="{BB962C8B-B14F-4D97-AF65-F5344CB8AC3E}">
        <p14:creationId xmlns:p14="http://schemas.microsoft.com/office/powerpoint/2010/main" val="2499395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029A61-347E-4873-BC46-BF014A4FC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We don’t know yet!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rgbClr val="A6A6A6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12A0C-EF9A-44F6-81BF-927BEB96F9A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4098" name="Picture 2" descr="little girl Memes - Imgflip">
            <a:extLst>
              <a:ext uri="{FF2B5EF4-FFF2-40B4-BE49-F238E27FC236}">
                <a16:creationId xmlns:a16="http://schemas.microsoft.com/office/drawing/2014/main" id="{6AE141A9-3C90-2B52-7B33-60E308AA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99129"/>
            <a:ext cx="59055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6D5ECC-B7ED-AAEE-692C-1C1049A5B9B6}"/>
              </a:ext>
            </a:extLst>
          </p:cNvPr>
          <p:cNvSpPr txBox="1"/>
          <p:nvPr/>
        </p:nvSpPr>
        <p:spPr>
          <a:xfrm>
            <a:off x="457200" y="5842657"/>
            <a:ext cx="8438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/>
              <a:t>BUT</a:t>
            </a:r>
            <a:r>
              <a:rPr lang="en-US" sz="2000" dirty="0"/>
              <a:t> - Both low-income programs are still in rulemaking and planning stages – we won’t know until late 2023, early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5FA6C-1974-A71E-71ED-95E6DF8E545D}"/>
              </a:ext>
            </a:extLst>
          </p:cNvPr>
          <p:cNvSpPr txBox="1"/>
          <p:nvPr/>
        </p:nvSpPr>
        <p:spPr>
          <a:xfrm>
            <a:off x="602524" y="951228"/>
            <a:ext cx="843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IRA appropriated funds with specific limits and targeted sectors</a:t>
            </a:r>
          </a:p>
        </p:txBody>
      </p:sp>
    </p:spTree>
    <p:extLst>
      <p:ext uri="{BB962C8B-B14F-4D97-AF65-F5344CB8AC3E}">
        <p14:creationId xmlns:p14="http://schemas.microsoft.com/office/powerpoint/2010/main" val="3011643098"/>
      </p:ext>
    </p:extLst>
  </p:cSld>
  <p:clrMapOvr>
    <a:masterClrMapping/>
  </p:clrMapOvr>
</p:sld>
</file>

<file path=ppt/theme/theme1.xml><?xml version="1.0" encoding="utf-8"?>
<a:theme xmlns:a="http://schemas.openxmlformats.org/drawingml/2006/main" name="TRC Advanced Energy">
  <a:themeElements>
    <a:clrScheme name="TRC">
      <a:dk1>
        <a:srgbClr val="003C71"/>
      </a:dk1>
      <a:lt1>
        <a:sysClr val="window" lastClr="FFFFFF"/>
      </a:lt1>
      <a:dk2>
        <a:srgbClr val="333F48"/>
      </a:dk2>
      <a:lt2>
        <a:srgbClr val="C1C6C8"/>
      </a:lt2>
      <a:accent1>
        <a:srgbClr val="43B02A"/>
      </a:accent1>
      <a:accent2>
        <a:srgbClr val="00A3E1"/>
      </a:accent2>
      <a:accent3>
        <a:srgbClr val="F6BE00"/>
      </a:accent3>
      <a:accent4>
        <a:srgbClr val="72246C"/>
      </a:accent4>
      <a:accent5>
        <a:srgbClr val="F68D2E"/>
      </a:accent5>
      <a:accent6>
        <a:srgbClr val="7C878E"/>
      </a:accent6>
      <a:hlink>
        <a:srgbClr val="003C71"/>
      </a:hlink>
      <a:folHlink>
        <a:srgbClr val="003C71"/>
      </a:folHlink>
    </a:clrScheme>
    <a:fontScheme name="TR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 Theme 1">
        <a:dk1>
          <a:srgbClr val="000000"/>
        </a:dk1>
        <a:lt1>
          <a:srgbClr val="00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RC Advanced Energy" id="{2DDACE81-E4D2-4987-8072-22F526246312}" vid="{F054B9F9-5DB8-4395-9A58-AD3E473D3A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axCatchAll xmlns="f08ec9a6-b51a-4c00-ad15-c2c879b888f0" xsi:nil="true"/>
    <lcf76f155ced4ddcb4097134ff3c332f xmlns="f427c315-b551-4a50-9b05-8d4b13067e32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C93F8372AD054D89C828AF4AEE2B06" ma:contentTypeVersion="" ma:contentTypeDescription="Create a new document." ma:contentTypeScope="" ma:versionID="82011ce9be787eaa2e94e87003ea5d5c">
  <xsd:schema xmlns:xsd="http://www.w3.org/2001/XMLSchema" xmlns:xs="http://www.w3.org/2001/XMLSchema" xmlns:p="http://schemas.microsoft.com/office/2006/metadata/properties" xmlns:ns1="http://schemas.microsoft.com/sharepoint/v3" xmlns:ns2="f427c315-b551-4a50-9b05-8d4b13067e32" xmlns:ns3="dc3a7ed8-cc2a-4aa2-9f4f-7e623145f838" xmlns:ns4="f08ec9a6-b51a-4c00-ad15-c2c879b888f0" targetNamespace="http://schemas.microsoft.com/office/2006/metadata/properties" ma:root="true" ma:fieldsID="a39254d928b792096e1a962352c6dd3b" ns1:_="" ns2:_="" ns3:_="" ns4:_="">
    <xsd:import namespace="http://schemas.microsoft.com/sharepoint/v3"/>
    <xsd:import namespace="f427c315-b551-4a50-9b05-8d4b13067e32"/>
    <xsd:import namespace="dc3a7ed8-cc2a-4aa2-9f4f-7e623145f838"/>
    <xsd:import namespace="f08ec9a6-b51a-4c00-ad15-c2c879b888f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27c315-b551-4a50-9b05-8d4b13067e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6030b31-b262-4dfa-bb64-35cfdf7b07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3a7ed8-cc2a-4aa2-9f4f-7e623145f83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ec9a6-b51a-4c00-ad15-c2c879b888f0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f1cbb372-83b4-4975-ae2a-fd32a66bfecb}" ma:internalName="TaxCatchAll" ma:showField="CatchAllData" ma:web="f08ec9a6-b51a-4c00-ad15-c2c879b888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3223E0-5CEE-44B4-8547-F2D356F2D1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0DF8DB-A4DF-47FF-9534-BA159CF0D26D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321009F8-ED94-468C-9BB1-C9C1487EEFF1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1c9328b-d89c-483d-bf06-8f08647371b4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f9bc2bdd-c92d-4743-9a62-fe407b04cc57"/>
    <ds:schemaRef ds:uri="http://www.w3.org/XML/1998/namespace"/>
    <ds:schemaRef ds:uri="f08ec9a6-b51a-4c00-ad15-c2c879b888f0"/>
    <ds:schemaRef ds:uri="f427c315-b551-4a50-9b05-8d4b13067e32"/>
  </ds:schemaRefs>
</ds:datastoreItem>
</file>

<file path=customXml/itemProps4.xml><?xml version="1.0" encoding="utf-8"?>
<ds:datastoreItem xmlns:ds="http://schemas.openxmlformats.org/officeDocument/2006/customXml" ds:itemID="{3391010B-E8DA-4EAB-8E64-69161FF42E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427c315-b551-4a50-9b05-8d4b13067e32"/>
    <ds:schemaRef ds:uri="dc3a7ed8-cc2a-4aa2-9f4f-7e623145f838"/>
    <ds:schemaRef ds:uri="f08ec9a6-b51a-4c00-ad15-c2c879b888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TRC Corporate 2019</Template>
  <TotalTime>3707</TotalTime>
  <Words>862</Words>
  <Application>Microsoft Office PowerPoint</Application>
  <PresentationFormat>On-screen Show (4:3)</PresentationFormat>
  <Paragraphs>184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Abadi</vt:lpstr>
      <vt:lpstr>Arial</vt:lpstr>
      <vt:lpstr>Arial Black</vt:lpstr>
      <vt:lpstr>Arial Narrow</vt:lpstr>
      <vt:lpstr>Calibri</vt:lpstr>
      <vt:lpstr>Century Gothic</vt:lpstr>
      <vt:lpstr>TRC Advanced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Thompson, Andrea Z.</dc:creator>
  <cp:lastModifiedBy>Christie, Matthew</cp:lastModifiedBy>
  <cp:revision>5</cp:revision>
  <cp:lastPrinted>2018-06-27T21:43:16Z</cp:lastPrinted>
  <dcterms:modified xsi:type="dcterms:W3CDTF">2023-01-20T01:02:03Z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YNXMSS56DUWF-63-2835</vt:lpwstr>
  </property>
  <property fmtid="{D5CDD505-2E9C-101B-9397-08002B2CF9AE}" pid="3" name="_dlc_DocIdItemGuid">
    <vt:lpwstr>1b547e68-a4de-45f1-bb61-58759f3b54a3</vt:lpwstr>
  </property>
  <property fmtid="{D5CDD505-2E9C-101B-9397-08002B2CF9AE}" pid="4" name="_dlc_DocIdUrl">
    <vt:lpwstr>http://trcnet.trcsolutions.com/Department/marketing/_layouts/DocIdRedir.aspx?ID=YNXMSS56DUWF-63-2835, YNXMSS56DUWF-63-2835</vt:lpwstr>
  </property>
  <property fmtid="{D5CDD505-2E9C-101B-9397-08002B2CF9AE}" pid="5" name="ContentTypeId">
    <vt:lpwstr>0x01010031C93F8372AD054D89C828AF4AEE2B06</vt:lpwstr>
  </property>
</Properties>
</file>